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7" r:id="rId7"/>
    <p:sldId id="512" r:id="rId8"/>
    <p:sldId id="5633" r:id="rId9"/>
    <p:sldId id="5634" r:id="rId10"/>
    <p:sldId id="5644" r:id="rId11"/>
    <p:sldId id="5647" r:id="rId12"/>
    <p:sldId id="5648" r:id="rId13"/>
    <p:sldId id="5646" r:id="rId14"/>
    <p:sldId id="56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 De Groote" userId="204609b0-fca1-4a75-b4aa-3ef6b16d5dcf" providerId="ADAL" clId="{C63EDEFB-B8D9-4829-B728-FE5D1BD69D47}"/>
    <pc:docChg chg="modSld">
      <pc:chgData name="Dieter De Groote" userId="204609b0-fca1-4a75-b4aa-3ef6b16d5dcf" providerId="ADAL" clId="{C63EDEFB-B8D9-4829-B728-FE5D1BD69D47}" dt="2024-10-10T12:07:26.675" v="0" actId="20577"/>
      <pc:docMkLst>
        <pc:docMk/>
      </pc:docMkLst>
      <pc:sldChg chg="modSp mod">
        <pc:chgData name="Dieter De Groote" userId="204609b0-fca1-4a75-b4aa-3ef6b16d5dcf" providerId="ADAL" clId="{C63EDEFB-B8D9-4829-B728-FE5D1BD69D47}" dt="2024-10-10T12:07:26.675" v="0" actId="20577"/>
        <pc:sldMkLst>
          <pc:docMk/>
          <pc:sldMk cId="524630022" sldId="512"/>
        </pc:sldMkLst>
        <pc:spChg chg="mod">
          <ac:chgData name="Dieter De Groote" userId="204609b0-fca1-4a75-b4aa-3ef6b16d5dcf" providerId="ADAL" clId="{C63EDEFB-B8D9-4829-B728-FE5D1BD69D47}" dt="2024-10-10T12:07:26.675" v="0" actId="20577"/>
          <ac:spMkLst>
            <pc:docMk/>
            <pc:sldMk cId="524630022" sldId="51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jdelijke aanduiding voor verticale tekst 158">
            <a:extLst>
              <a:ext uri="{FF2B5EF4-FFF2-40B4-BE49-F238E27FC236}">
                <a16:creationId xmlns:a16="http://schemas.microsoft.com/office/drawing/2014/main" id="{36552D3C-40D1-4FE0-BDFC-A6203403608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0" y="0"/>
            <a:ext cx="8791787" cy="5252720"/>
          </a:xfrm>
          <a:custGeom>
            <a:avLst/>
            <a:gdLst>
              <a:gd name="connsiteX0" fmla="*/ 0 w 8791787"/>
              <a:gd name="connsiteY0" fmla="*/ 0 h 5252720"/>
              <a:gd name="connsiteX1" fmla="*/ 6975443 w 8791787"/>
              <a:gd name="connsiteY1" fmla="*/ 0 h 5252720"/>
              <a:gd name="connsiteX2" fmla="*/ 8791787 w 8791787"/>
              <a:gd name="connsiteY2" fmla="*/ 0 h 5252720"/>
              <a:gd name="connsiteX3" fmla="*/ 8791787 w 8791787"/>
              <a:gd name="connsiteY3" fmla="*/ 5252720 h 5252720"/>
              <a:gd name="connsiteX4" fmla="*/ 0 w 8791787"/>
              <a:gd name="connsiteY4" fmla="*/ 5252720 h 5252720"/>
              <a:gd name="connsiteX5" fmla="*/ 0 w 8791787"/>
              <a:gd name="connsiteY5" fmla="*/ 125120 h 52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787" h="5252720">
                <a:moveTo>
                  <a:pt x="0" y="0"/>
                </a:moveTo>
                <a:lnTo>
                  <a:pt x="6975443" y="0"/>
                </a:lnTo>
                <a:lnTo>
                  <a:pt x="8791787" y="0"/>
                </a:lnTo>
                <a:lnTo>
                  <a:pt x="8791787" y="5252720"/>
                </a:lnTo>
                <a:lnTo>
                  <a:pt x="0" y="5252720"/>
                </a:lnTo>
                <a:lnTo>
                  <a:pt x="0" y="12512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grpSp>
        <p:nvGrpSpPr>
          <p:cNvPr id="145" name="Groep 144">
            <a:extLst>
              <a:ext uri="{FF2B5EF4-FFF2-40B4-BE49-F238E27FC236}">
                <a16:creationId xmlns:a16="http://schemas.microsoft.com/office/drawing/2014/main" id="{CFBE1032-940E-4149-8322-C95015876C2E}"/>
              </a:ext>
            </a:extLst>
          </p:cNvPr>
          <p:cNvGrpSpPr/>
          <p:nvPr userDrawn="1"/>
        </p:nvGrpSpPr>
        <p:grpSpPr>
          <a:xfrm>
            <a:off x="11222645" y="577755"/>
            <a:ext cx="359989" cy="358589"/>
            <a:chOff x="11222645" y="577755"/>
            <a:chExt cx="359989" cy="358589"/>
          </a:xfrm>
        </p:grpSpPr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F929199-A196-487D-B762-200B17F3E920}"/>
                </a:ext>
              </a:extLst>
            </p:cNvPr>
            <p:cNvSpPr/>
            <p:nvPr/>
          </p:nvSpPr>
          <p:spPr>
            <a:xfrm>
              <a:off x="11222645" y="577755"/>
              <a:ext cx="359989" cy="3585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7" name="Group 1548">
              <a:extLst>
                <a:ext uri="{FF2B5EF4-FFF2-40B4-BE49-F238E27FC236}">
                  <a16:creationId xmlns:a16="http://schemas.microsoft.com/office/drawing/2014/main" id="{990085EF-170E-4F9A-80DD-71C18FA646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1280" y="643566"/>
              <a:ext cx="222592" cy="221726"/>
              <a:chOff x="7071" y="358"/>
              <a:chExt cx="257" cy="256"/>
            </a:xfrm>
            <a:solidFill>
              <a:schemeClr val="tx2"/>
            </a:solidFill>
          </p:grpSpPr>
          <p:sp>
            <p:nvSpPr>
              <p:cNvPr id="148" name="Freeform 1549">
                <a:extLst>
                  <a:ext uri="{FF2B5EF4-FFF2-40B4-BE49-F238E27FC236}">
                    <a16:creationId xmlns:a16="http://schemas.microsoft.com/office/drawing/2014/main" id="{6A7FEA7F-93DA-47E0-8CC8-24778DEDAC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1" y="489"/>
                <a:ext cx="124" cy="125"/>
              </a:xfrm>
              <a:custGeom>
                <a:avLst/>
                <a:gdLst>
                  <a:gd name="T0" fmla="*/ 55 w 58"/>
                  <a:gd name="T1" fmla="*/ 58 h 58"/>
                  <a:gd name="T2" fmla="*/ 58 w 58"/>
                  <a:gd name="T3" fmla="*/ 55 h 58"/>
                  <a:gd name="T4" fmla="*/ 58 w 58"/>
                  <a:gd name="T5" fmla="*/ 24 h 58"/>
                  <a:gd name="T6" fmla="*/ 57 w 58"/>
                  <a:gd name="T7" fmla="*/ 22 h 58"/>
                  <a:gd name="T8" fmla="*/ 36 w 58"/>
                  <a:gd name="T9" fmla="*/ 1 h 58"/>
                  <a:gd name="T10" fmla="*/ 34 w 58"/>
                  <a:gd name="T11" fmla="*/ 0 h 58"/>
                  <a:gd name="T12" fmla="*/ 3 w 58"/>
                  <a:gd name="T13" fmla="*/ 0 h 58"/>
                  <a:gd name="T14" fmla="*/ 0 w 58"/>
                  <a:gd name="T15" fmla="*/ 3 h 58"/>
                  <a:gd name="T16" fmla="*/ 1 w 58"/>
                  <a:gd name="T17" fmla="*/ 5 h 58"/>
                  <a:gd name="T18" fmla="*/ 53 w 58"/>
                  <a:gd name="T19" fmla="*/ 57 h 58"/>
                  <a:gd name="T20" fmla="*/ 55 w 58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58">
                    <a:moveTo>
                      <a:pt x="55" y="58"/>
                    </a:moveTo>
                    <a:cubicBezTo>
                      <a:pt x="57" y="58"/>
                      <a:pt x="58" y="57"/>
                      <a:pt x="58" y="55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8" y="23"/>
                      <a:pt x="57" y="2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4" y="58"/>
                      <a:pt x="55" y="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1550">
                <a:extLst>
                  <a:ext uri="{FF2B5EF4-FFF2-40B4-BE49-F238E27FC236}">
                    <a16:creationId xmlns:a16="http://schemas.microsoft.com/office/drawing/2014/main" id="{C7E39AE2-1DD3-4C31-96CE-D92E4B3C13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1" y="358"/>
                <a:ext cx="124" cy="125"/>
              </a:xfrm>
              <a:custGeom>
                <a:avLst/>
                <a:gdLst>
                  <a:gd name="T0" fmla="*/ 14 w 58"/>
                  <a:gd name="T1" fmla="*/ 30 h 58"/>
                  <a:gd name="T2" fmla="*/ 0 w 58"/>
                  <a:gd name="T3" fmla="*/ 44 h 58"/>
                  <a:gd name="T4" fmla="*/ 0 w 58"/>
                  <a:gd name="T5" fmla="*/ 55 h 58"/>
                  <a:gd name="T6" fmla="*/ 3 w 58"/>
                  <a:gd name="T7" fmla="*/ 58 h 58"/>
                  <a:gd name="T8" fmla="*/ 44 w 58"/>
                  <a:gd name="T9" fmla="*/ 58 h 58"/>
                  <a:gd name="T10" fmla="*/ 58 w 58"/>
                  <a:gd name="T11" fmla="*/ 44 h 58"/>
                  <a:gd name="T12" fmla="*/ 58 w 58"/>
                  <a:gd name="T13" fmla="*/ 3 h 58"/>
                  <a:gd name="T14" fmla="*/ 55 w 58"/>
                  <a:gd name="T15" fmla="*/ 0 h 58"/>
                  <a:gd name="T16" fmla="*/ 34 w 58"/>
                  <a:gd name="T17" fmla="*/ 0 h 58"/>
                  <a:gd name="T18" fmla="*/ 31 w 58"/>
                  <a:gd name="T19" fmla="*/ 3 h 58"/>
                  <a:gd name="T20" fmla="*/ 31 w 58"/>
                  <a:gd name="T21" fmla="*/ 30 h 58"/>
                  <a:gd name="T22" fmla="*/ 14 w 58"/>
                  <a:gd name="T2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58">
                    <a:moveTo>
                      <a:pt x="14" y="30"/>
                    </a:moveTo>
                    <a:cubicBezTo>
                      <a:pt x="6" y="30"/>
                      <a:pt x="0" y="36"/>
                      <a:pt x="0" y="4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8"/>
                      <a:pt x="3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52" y="58"/>
                      <a:pt x="58" y="52"/>
                      <a:pt x="58" y="4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1"/>
                      <a:pt x="57" y="0"/>
                      <a:pt x="5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2" y="0"/>
                      <a:pt x="31" y="1"/>
                      <a:pt x="31" y="3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14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1551">
                <a:extLst>
                  <a:ext uri="{FF2B5EF4-FFF2-40B4-BE49-F238E27FC236}">
                    <a16:creationId xmlns:a16="http://schemas.microsoft.com/office/drawing/2014/main" id="{C609731F-C104-4FBB-8BB1-037C9D24B1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02" y="358"/>
                <a:ext cx="126" cy="125"/>
              </a:xfrm>
              <a:custGeom>
                <a:avLst/>
                <a:gdLst>
                  <a:gd name="T0" fmla="*/ 45 w 59"/>
                  <a:gd name="T1" fmla="*/ 30 h 58"/>
                  <a:gd name="T2" fmla="*/ 59 w 59"/>
                  <a:gd name="T3" fmla="*/ 44 h 58"/>
                  <a:gd name="T4" fmla="*/ 59 w 59"/>
                  <a:gd name="T5" fmla="*/ 55 h 58"/>
                  <a:gd name="T6" fmla="*/ 55 w 59"/>
                  <a:gd name="T7" fmla="*/ 58 h 58"/>
                  <a:gd name="T8" fmla="*/ 14 w 59"/>
                  <a:gd name="T9" fmla="*/ 58 h 58"/>
                  <a:gd name="T10" fmla="*/ 0 w 59"/>
                  <a:gd name="T11" fmla="*/ 44 h 58"/>
                  <a:gd name="T12" fmla="*/ 0 w 59"/>
                  <a:gd name="T13" fmla="*/ 3 h 58"/>
                  <a:gd name="T14" fmla="*/ 3 w 59"/>
                  <a:gd name="T15" fmla="*/ 0 h 58"/>
                  <a:gd name="T16" fmla="*/ 25 w 59"/>
                  <a:gd name="T17" fmla="*/ 0 h 58"/>
                  <a:gd name="T18" fmla="*/ 28 w 59"/>
                  <a:gd name="T19" fmla="*/ 3 h 58"/>
                  <a:gd name="T20" fmla="*/ 28 w 59"/>
                  <a:gd name="T21" fmla="*/ 30 h 58"/>
                  <a:gd name="T22" fmla="*/ 45 w 59"/>
                  <a:gd name="T2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8">
                    <a:moveTo>
                      <a:pt x="45" y="30"/>
                    </a:moveTo>
                    <a:cubicBezTo>
                      <a:pt x="52" y="30"/>
                      <a:pt x="59" y="36"/>
                      <a:pt x="59" y="44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6"/>
                      <a:pt x="57" y="58"/>
                      <a:pt x="55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7" y="58"/>
                      <a:pt x="0" y="52"/>
                      <a:pt x="0" y="4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8" y="1"/>
                      <a:pt x="28" y="3"/>
                    </a:cubicBezTo>
                    <a:cubicBezTo>
                      <a:pt x="28" y="30"/>
                      <a:pt x="28" y="30"/>
                      <a:pt x="28" y="30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1552">
                <a:extLst>
                  <a:ext uri="{FF2B5EF4-FFF2-40B4-BE49-F238E27FC236}">
                    <a16:creationId xmlns:a16="http://schemas.microsoft.com/office/drawing/2014/main" id="{08570A10-F093-4E83-8B24-FC41546920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02" y="489"/>
                <a:ext cx="126" cy="125"/>
              </a:xfrm>
              <a:custGeom>
                <a:avLst/>
                <a:gdLst>
                  <a:gd name="T0" fmla="*/ 3 w 59"/>
                  <a:gd name="T1" fmla="*/ 58 h 58"/>
                  <a:gd name="T2" fmla="*/ 0 w 59"/>
                  <a:gd name="T3" fmla="*/ 55 h 58"/>
                  <a:gd name="T4" fmla="*/ 0 w 59"/>
                  <a:gd name="T5" fmla="*/ 24 h 58"/>
                  <a:gd name="T6" fmla="*/ 1 w 59"/>
                  <a:gd name="T7" fmla="*/ 22 h 58"/>
                  <a:gd name="T8" fmla="*/ 23 w 59"/>
                  <a:gd name="T9" fmla="*/ 1 h 58"/>
                  <a:gd name="T10" fmla="*/ 25 w 59"/>
                  <a:gd name="T11" fmla="*/ 0 h 58"/>
                  <a:gd name="T12" fmla="*/ 55 w 59"/>
                  <a:gd name="T13" fmla="*/ 0 h 58"/>
                  <a:gd name="T14" fmla="*/ 59 w 59"/>
                  <a:gd name="T15" fmla="*/ 3 h 58"/>
                  <a:gd name="T16" fmla="*/ 58 w 59"/>
                  <a:gd name="T17" fmla="*/ 5 h 58"/>
                  <a:gd name="T18" fmla="*/ 6 w 59"/>
                  <a:gd name="T19" fmla="*/ 57 h 58"/>
                  <a:gd name="T20" fmla="*/ 3 w 59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8">
                    <a:moveTo>
                      <a:pt x="3" y="58"/>
                    </a:moveTo>
                    <a:cubicBezTo>
                      <a:pt x="2" y="58"/>
                      <a:pt x="0" y="57"/>
                      <a:pt x="0" y="5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1" y="23"/>
                      <a:pt x="1" y="2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1"/>
                      <a:pt x="59" y="3"/>
                    </a:cubicBezTo>
                    <a:cubicBezTo>
                      <a:pt x="59" y="4"/>
                      <a:pt x="58" y="4"/>
                      <a:pt x="58" y="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5" y="58"/>
                      <a:pt x="4" y="58"/>
                      <a:pt x="3" y="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ep 1643">
            <a:extLst>
              <a:ext uri="{FF2B5EF4-FFF2-40B4-BE49-F238E27FC236}">
                <a16:creationId xmlns:a16="http://schemas.microsoft.com/office/drawing/2014/main" id="{71CBBF25-D0BF-4066-B9A2-73ADA07411EF}"/>
              </a:ext>
            </a:extLst>
          </p:cNvPr>
          <p:cNvGrpSpPr/>
          <p:nvPr userDrawn="1"/>
        </p:nvGrpSpPr>
        <p:grpSpPr>
          <a:xfrm>
            <a:off x="4751177" y="6506600"/>
            <a:ext cx="6831457" cy="71464"/>
            <a:chOff x="4751177" y="6506600"/>
            <a:chExt cx="6831457" cy="71464"/>
          </a:xfrm>
          <a:solidFill>
            <a:srgbClr val="000000"/>
          </a:solidFill>
        </p:grpSpPr>
        <p:sp>
          <p:nvSpPr>
            <p:cNvPr id="7" name="Rechthoek 1644">
              <a:extLst>
                <a:ext uri="{FF2B5EF4-FFF2-40B4-BE49-F238E27FC236}">
                  <a16:creationId xmlns:a16="http://schemas.microsoft.com/office/drawing/2014/main" id="{71AC9868-343F-4A29-945B-EFEF66F78012}"/>
                </a:ext>
              </a:extLst>
            </p:cNvPr>
            <p:cNvSpPr/>
            <p:nvPr/>
          </p:nvSpPr>
          <p:spPr>
            <a:xfrm>
              <a:off x="9760744" y="6506600"/>
              <a:ext cx="1821890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hthoek 1645">
              <a:extLst>
                <a:ext uri="{FF2B5EF4-FFF2-40B4-BE49-F238E27FC236}">
                  <a16:creationId xmlns:a16="http://schemas.microsoft.com/office/drawing/2014/main" id="{A3F172C4-0B1B-4592-A348-8F7BB6BC32ED}"/>
                </a:ext>
              </a:extLst>
            </p:cNvPr>
            <p:cNvSpPr/>
            <p:nvPr/>
          </p:nvSpPr>
          <p:spPr>
            <a:xfrm>
              <a:off x="7938854" y="6506600"/>
              <a:ext cx="1821890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hthoek 1646">
              <a:extLst>
                <a:ext uri="{FF2B5EF4-FFF2-40B4-BE49-F238E27FC236}">
                  <a16:creationId xmlns:a16="http://schemas.microsoft.com/office/drawing/2014/main" id="{768972B1-BC62-4644-8066-8110BC3F1DD2}"/>
                </a:ext>
              </a:extLst>
            </p:cNvPr>
            <p:cNvSpPr/>
            <p:nvPr/>
          </p:nvSpPr>
          <p:spPr>
            <a:xfrm>
              <a:off x="7024688" y="6506600"/>
              <a:ext cx="914166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hthoek 1647">
              <a:extLst>
                <a:ext uri="{FF2B5EF4-FFF2-40B4-BE49-F238E27FC236}">
                  <a16:creationId xmlns:a16="http://schemas.microsoft.com/office/drawing/2014/main" id="{3CE03AC2-D728-4DF2-83C1-FD72716B099F}"/>
                </a:ext>
              </a:extLst>
            </p:cNvPr>
            <p:cNvSpPr/>
            <p:nvPr/>
          </p:nvSpPr>
          <p:spPr>
            <a:xfrm>
              <a:off x="6116964" y="6506600"/>
              <a:ext cx="907724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hthoek 1648">
              <a:extLst>
                <a:ext uri="{FF2B5EF4-FFF2-40B4-BE49-F238E27FC236}">
                  <a16:creationId xmlns:a16="http://schemas.microsoft.com/office/drawing/2014/main" id="{2AC8BFE7-612D-4798-BA76-CF706D3368B6}"/>
                </a:ext>
              </a:extLst>
            </p:cNvPr>
            <p:cNvSpPr/>
            <p:nvPr/>
          </p:nvSpPr>
          <p:spPr>
            <a:xfrm>
              <a:off x="5660231" y="6506600"/>
              <a:ext cx="456733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hthoek 1649">
              <a:extLst>
                <a:ext uri="{FF2B5EF4-FFF2-40B4-BE49-F238E27FC236}">
                  <a16:creationId xmlns:a16="http://schemas.microsoft.com/office/drawing/2014/main" id="{4E7A125E-159F-454E-8388-9CF241FF3B57}"/>
                </a:ext>
              </a:extLst>
            </p:cNvPr>
            <p:cNvSpPr/>
            <p:nvPr/>
          </p:nvSpPr>
          <p:spPr>
            <a:xfrm>
              <a:off x="5202798" y="6506600"/>
              <a:ext cx="457083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hthoek 1650">
              <a:extLst>
                <a:ext uri="{FF2B5EF4-FFF2-40B4-BE49-F238E27FC236}">
                  <a16:creationId xmlns:a16="http://schemas.microsoft.com/office/drawing/2014/main" id="{3F4F718C-8280-417D-9A4A-B1442C037DB5}"/>
                </a:ext>
              </a:extLst>
            </p:cNvPr>
            <p:cNvSpPr/>
            <p:nvPr/>
          </p:nvSpPr>
          <p:spPr>
            <a:xfrm>
              <a:off x="4976813" y="6506600"/>
              <a:ext cx="225635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hthoek 1651">
              <a:extLst>
                <a:ext uri="{FF2B5EF4-FFF2-40B4-BE49-F238E27FC236}">
                  <a16:creationId xmlns:a16="http://schemas.microsoft.com/office/drawing/2014/main" id="{EE4C6920-D370-403A-80D7-40AB8CFBCA71}"/>
                </a:ext>
              </a:extLst>
            </p:cNvPr>
            <p:cNvSpPr/>
            <p:nvPr/>
          </p:nvSpPr>
          <p:spPr>
            <a:xfrm>
              <a:off x="4751177" y="6506600"/>
              <a:ext cx="225635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2" name="Tijdelijke aanduiding voor voettekst 141">
            <a:extLst>
              <a:ext uri="{FF2B5EF4-FFF2-40B4-BE49-F238E27FC236}">
                <a16:creationId xmlns:a16="http://schemas.microsoft.com/office/drawing/2014/main" id="{59F018D4-AD0A-47DB-82EC-A8CC7510B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your footer here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Tijdelijke aanduiding voor dianummer 142">
            <a:extLst>
              <a:ext uri="{FF2B5EF4-FFF2-40B4-BE49-F238E27FC236}">
                <a16:creationId xmlns:a16="http://schemas.microsoft.com/office/drawing/2014/main" id="{59876E66-67FC-4F3F-AC51-8F6E826D42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8DDADE40-4239-49B4-A40A-99A5493F5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311" y="2854950"/>
            <a:ext cx="5047017" cy="775597"/>
          </a:xfrm>
        </p:spPr>
        <p:txBody>
          <a:bodyPr wrap="square" lIns="0" tIns="0" rIns="0" bIns="0">
            <a:noAutofit/>
          </a:bodyPr>
          <a:lstStyle>
            <a:lvl1pPr marL="0" indent="0" defTabSz="914400">
              <a:spcAft>
                <a:spcPts val="0"/>
              </a:spcAft>
              <a:buNone/>
              <a:defRPr lang="en-US" sz="2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defTabSz="914400"/>
            <a:r>
              <a:rPr lang="en-US" dirty="0"/>
              <a:t>Place subtitle here</a:t>
            </a:r>
            <a:br>
              <a:rPr lang="en-US" dirty="0"/>
            </a:br>
            <a:r>
              <a:rPr lang="en-US" dirty="0"/>
              <a:t>(Max. 2 sentences)</a:t>
            </a:r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CAE0AAA4-0E14-4F48-BDCF-55BF49312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311" y="4274590"/>
            <a:ext cx="5047017" cy="29741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defTabSz="914400"/>
            <a:r>
              <a:rPr lang="en-US" dirty="0"/>
              <a:t>Name of speaker</a:t>
            </a:r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C9D650D4-CA21-4C77-91EB-707505D2A2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64181" y="575746"/>
            <a:ext cx="5520254" cy="5563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26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</a:t>
            </a:r>
            <a:br>
              <a:rPr lang="en-GB" noProof="0" dirty="0"/>
            </a:br>
            <a:r>
              <a:rPr lang="en-GB" noProof="0" dirty="0"/>
              <a:t>preferred image and click on ‘Insert’.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E81816B6-8BCB-47EA-9D3D-A5345DC36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1" y="575746"/>
            <a:ext cx="5047017" cy="2276924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title here</a:t>
            </a:r>
            <a:br>
              <a:rPr lang="en-US" dirty="0"/>
            </a:br>
            <a:r>
              <a:rPr lang="en-US" dirty="0"/>
              <a:t>(Max. 3 sentences)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6D6B36D-7A56-41AF-8B1A-84F30DCC4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11" y="5722102"/>
            <a:ext cx="3649452" cy="855341"/>
          </a:xfrm>
          <a:prstGeom prst="rect">
            <a:avLst/>
          </a:prstGeom>
        </p:spPr>
      </p:pic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9E4DDDE9-AF84-42BD-AE23-DE5C15B325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311" y="4582270"/>
            <a:ext cx="5047017" cy="224813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defTabSz="914400"/>
            <a:r>
              <a:rPr lang="en-US" dirty="0"/>
              <a:t>Job title</a:t>
            </a:r>
          </a:p>
        </p:txBody>
      </p:sp>
      <p:grpSp>
        <p:nvGrpSpPr>
          <p:cNvPr id="75" name="INSTRUCTION">
            <a:extLst>
              <a:ext uri="{FF2B5EF4-FFF2-40B4-BE49-F238E27FC236}">
                <a16:creationId xmlns:a16="http://schemas.microsoft.com/office/drawing/2014/main" id="{E8D539B0-47B9-4FB9-8ADF-85020DEDE216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76" name="Rechthoek 397">
              <a:extLst>
                <a:ext uri="{FF2B5EF4-FFF2-40B4-BE49-F238E27FC236}">
                  <a16:creationId xmlns:a16="http://schemas.microsoft.com/office/drawing/2014/main" id="{D755EDF4-62E5-4A88-98AF-C0C27A1ABDFA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3F268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7" name="Ovaal 398">
              <a:extLst>
                <a:ext uri="{FF2B5EF4-FFF2-40B4-BE49-F238E27FC236}">
                  <a16:creationId xmlns:a16="http://schemas.microsoft.com/office/drawing/2014/main" id="{F6D6FAA1-C5EB-4D90-8583-20D69DA00BA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Rechthoek 399">
              <a:extLst>
                <a:ext uri="{FF2B5EF4-FFF2-40B4-BE49-F238E27FC236}">
                  <a16:creationId xmlns:a16="http://schemas.microsoft.com/office/drawing/2014/main" id="{1712DA18-5D0F-4381-A335-371319E527C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Ovaal 400">
              <a:extLst>
                <a:ext uri="{FF2B5EF4-FFF2-40B4-BE49-F238E27FC236}">
                  <a16:creationId xmlns:a16="http://schemas.microsoft.com/office/drawing/2014/main" id="{D5902AEB-8E70-42D4-9E7F-2940616A83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Rechthoek 401">
              <a:extLst>
                <a:ext uri="{FF2B5EF4-FFF2-40B4-BE49-F238E27FC236}">
                  <a16:creationId xmlns:a16="http://schemas.microsoft.com/office/drawing/2014/main" id="{0FD7C621-B385-446B-9379-530AD82426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2" name="Ovaal 402">
              <a:extLst>
                <a:ext uri="{FF2B5EF4-FFF2-40B4-BE49-F238E27FC236}">
                  <a16:creationId xmlns:a16="http://schemas.microsoft.com/office/drawing/2014/main" id="{0D91F620-4249-4211-8A7D-7CAA28E2D58F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3" name="Rechthoek 403">
              <a:extLst>
                <a:ext uri="{FF2B5EF4-FFF2-40B4-BE49-F238E27FC236}">
                  <a16:creationId xmlns:a16="http://schemas.microsoft.com/office/drawing/2014/main" id="{867521E1-697E-4DF0-B07D-205A7DF73860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84" name="Rechthoek 404">
              <a:extLst>
                <a:ext uri="{FF2B5EF4-FFF2-40B4-BE49-F238E27FC236}">
                  <a16:creationId xmlns:a16="http://schemas.microsoft.com/office/drawing/2014/main" id="{15BC82EE-BF5C-4AC0-A2F8-658E981EE18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85" name="Groep 405">
              <a:extLst>
                <a:ext uri="{FF2B5EF4-FFF2-40B4-BE49-F238E27FC236}">
                  <a16:creationId xmlns:a16="http://schemas.microsoft.com/office/drawing/2014/main" id="{A966BAFB-5002-4CD0-B02F-EC42F27823E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4" name="Rechthoek 444">
                <a:extLst>
                  <a:ext uri="{FF2B5EF4-FFF2-40B4-BE49-F238E27FC236}">
                    <a16:creationId xmlns:a16="http://schemas.microsoft.com/office/drawing/2014/main" id="{796E90D6-7F10-4272-A270-4132E9E9AA6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hthoek 445">
                <a:extLst>
                  <a:ext uri="{FF2B5EF4-FFF2-40B4-BE49-F238E27FC236}">
                    <a16:creationId xmlns:a16="http://schemas.microsoft.com/office/drawing/2014/main" id="{035BB528-EC77-482C-9729-A91BEE38E4B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6" name="Groep 446">
                <a:extLst>
                  <a:ext uri="{FF2B5EF4-FFF2-40B4-BE49-F238E27FC236}">
                    <a16:creationId xmlns:a16="http://schemas.microsoft.com/office/drawing/2014/main" id="{2F133FDE-545F-432A-8BE1-F2BC2A27A55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39" name="Rechthoek: afgeronde hoeken 459">
                  <a:extLst>
                    <a:ext uri="{FF2B5EF4-FFF2-40B4-BE49-F238E27FC236}">
                      <a16:creationId xmlns:a16="http://schemas.microsoft.com/office/drawing/2014/main" id="{C6726473-89E8-4D52-BDEA-EEA480FED11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460">
                  <a:extLst>
                    <a:ext uri="{FF2B5EF4-FFF2-40B4-BE49-F238E27FC236}">
                      <a16:creationId xmlns:a16="http://schemas.microsoft.com/office/drawing/2014/main" id="{DD81FE83-B2C3-48A7-A207-ED48F524436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Rechthoek 461">
                  <a:extLst>
                    <a:ext uri="{FF2B5EF4-FFF2-40B4-BE49-F238E27FC236}">
                      <a16:creationId xmlns:a16="http://schemas.microsoft.com/office/drawing/2014/main" id="{568B4FF4-5EC9-4D95-AD92-78AC59CAC20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Rechthoek 462">
                  <a:extLst>
                    <a:ext uri="{FF2B5EF4-FFF2-40B4-BE49-F238E27FC236}">
                      <a16:creationId xmlns:a16="http://schemas.microsoft.com/office/drawing/2014/main" id="{77ED4F10-05B5-4142-928C-5353D53FF65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463">
                  <a:extLst>
                    <a:ext uri="{FF2B5EF4-FFF2-40B4-BE49-F238E27FC236}">
                      <a16:creationId xmlns:a16="http://schemas.microsoft.com/office/drawing/2014/main" id="{0BA046DC-4AEB-4549-B9A8-1E2698A6DB6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464">
                  <a:extLst>
                    <a:ext uri="{FF2B5EF4-FFF2-40B4-BE49-F238E27FC236}">
                      <a16:creationId xmlns:a16="http://schemas.microsoft.com/office/drawing/2014/main" id="{D2D50A6D-0AC1-45EF-A662-59F53958745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7" name="Groep 447">
                <a:extLst>
                  <a:ext uri="{FF2B5EF4-FFF2-40B4-BE49-F238E27FC236}">
                    <a16:creationId xmlns:a16="http://schemas.microsoft.com/office/drawing/2014/main" id="{070964B6-7D29-4B6C-9FDE-A5CF84A7A31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1" name="Groep 451">
                  <a:extLst>
                    <a:ext uri="{FF2B5EF4-FFF2-40B4-BE49-F238E27FC236}">
                      <a16:creationId xmlns:a16="http://schemas.microsoft.com/office/drawing/2014/main" id="{34BA46ED-F5A2-41B0-9B25-0392FFA4FEE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3" name="Rechthoek: afgeronde hoeken 453">
                    <a:extLst>
                      <a:ext uri="{FF2B5EF4-FFF2-40B4-BE49-F238E27FC236}">
                        <a16:creationId xmlns:a16="http://schemas.microsoft.com/office/drawing/2014/main" id="{C8809B88-43A9-4259-88AD-EF67227F47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4" name="Rechthoek 454">
                    <a:extLst>
                      <a:ext uri="{FF2B5EF4-FFF2-40B4-BE49-F238E27FC236}">
                        <a16:creationId xmlns:a16="http://schemas.microsoft.com/office/drawing/2014/main" id="{CE9B5BCE-2BDE-42B1-B4C5-16D0ED3254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5" name="Rechthoek 455">
                    <a:extLst>
                      <a:ext uri="{FF2B5EF4-FFF2-40B4-BE49-F238E27FC236}">
                        <a16:creationId xmlns:a16="http://schemas.microsoft.com/office/drawing/2014/main" id="{9ED8AFB7-648B-416E-9307-3729AE5793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6" name="Rechthoek 456">
                    <a:extLst>
                      <a:ext uri="{FF2B5EF4-FFF2-40B4-BE49-F238E27FC236}">
                        <a16:creationId xmlns:a16="http://schemas.microsoft.com/office/drawing/2014/main" id="{2490B8A1-8A9F-453A-BF5A-34AA13D174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457">
                    <a:extLst>
                      <a:ext uri="{FF2B5EF4-FFF2-40B4-BE49-F238E27FC236}">
                        <a16:creationId xmlns:a16="http://schemas.microsoft.com/office/drawing/2014/main" id="{6854B682-4951-4E7D-97F4-5633E073F8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Rechthoek 458">
                    <a:extLst>
                      <a:ext uri="{FF2B5EF4-FFF2-40B4-BE49-F238E27FC236}">
                        <a16:creationId xmlns:a16="http://schemas.microsoft.com/office/drawing/2014/main" id="{13E06C2F-F1C7-40BC-B933-2195569BC8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2" name="Boog 452">
                  <a:extLst>
                    <a:ext uri="{FF2B5EF4-FFF2-40B4-BE49-F238E27FC236}">
                      <a16:creationId xmlns:a16="http://schemas.microsoft.com/office/drawing/2014/main" id="{CF25B0A3-8EE4-4E47-BF1B-7BA5FF4D875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8" name="Tekstvak 448">
                <a:extLst>
                  <a:ext uri="{FF2B5EF4-FFF2-40B4-BE49-F238E27FC236}">
                    <a16:creationId xmlns:a16="http://schemas.microsoft.com/office/drawing/2014/main" id="{27961F60-25AA-4C8D-A783-FFDCD66280E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29" name="Tekstvak 449">
                <a:extLst>
                  <a:ext uri="{FF2B5EF4-FFF2-40B4-BE49-F238E27FC236}">
                    <a16:creationId xmlns:a16="http://schemas.microsoft.com/office/drawing/2014/main" id="{D0595CF0-CCF3-4ABA-89EE-3F617D4E868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0" name="Vrije vorm: vorm 450">
                <a:extLst>
                  <a:ext uri="{FF2B5EF4-FFF2-40B4-BE49-F238E27FC236}">
                    <a16:creationId xmlns:a16="http://schemas.microsoft.com/office/drawing/2014/main" id="{DC19C52A-A4AE-404F-AF3F-A84AC0E92E2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ep 406">
              <a:extLst>
                <a:ext uri="{FF2B5EF4-FFF2-40B4-BE49-F238E27FC236}">
                  <a16:creationId xmlns:a16="http://schemas.microsoft.com/office/drawing/2014/main" id="{41D77436-78CA-471C-9B22-3FE6122A33B5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14" name="Rechthoek 434">
                <a:extLst>
                  <a:ext uri="{FF2B5EF4-FFF2-40B4-BE49-F238E27FC236}">
                    <a16:creationId xmlns:a16="http://schemas.microsoft.com/office/drawing/2014/main" id="{01DF658C-E7DE-4991-94AA-ACC2DACA9D54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15" name="ICOON_info">
                <a:extLst>
                  <a:ext uri="{FF2B5EF4-FFF2-40B4-BE49-F238E27FC236}">
                    <a16:creationId xmlns:a16="http://schemas.microsoft.com/office/drawing/2014/main" id="{C3C58BAB-5307-4ACF-BE18-8E4D6691BB5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2" name="Ovaal 442">
                  <a:extLst>
                    <a:ext uri="{FF2B5EF4-FFF2-40B4-BE49-F238E27FC236}">
                      <a16:creationId xmlns:a16="http://schemas.microsoft.com/office/drawing/2014/main" id="{F4D3FA35-7987-472D-8D59-5D0BFB79E3B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Graphic 163" descr="Informatie">
                  <a:extLst>
                    <a:ext uri="{FF2B5EF4-FFF2-40B4-BE49-F238E27FC236}">
                      <a16:creationId xmlns:a16="http://schemas.microsoft.com/office/drawing/2014/main" id="{FFFF06FA-E89E-4949-B479-2AE2CA838E5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6" name="Groep 436">
                <a:extLst>
                  <a:ext uri="{FF2B5EF4-FFF2-40B4-BE49-F238E27FC236}">
                    <a16:creationId xmlns:a16="http://schemas.microsoft.com/office/drawing/2014/main" id="{947ED86E-E6D0-4364-8864-738EACC3932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17" name="Inspireren">
                  <a:extLst>
                    <a:ext uri="{FF2B5EF4-FFF2-40B4-BE49-F238E27FC236}">
                      <a16:creationId xmlns:a16="http://schemas.microsoft.com/office/drawing/2014/main" id="{D5C02FBB-0D23-4FB5-AF1F-F3BDB6639001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9" name="Freeform 12">
                    <a:extLst>
                      <a:ext uri="{FF2B5EF4-FFF2-40B4-BE49-F238E27FC236}">
                        <a16:creationId xmlns:a16="http://schemas.microsoft.com/office/drawing/2014/main" id="{45C8EFFF-ECE4-4A80-AB44-33AEA95840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 13">
                    <a:extLst>
                      <a:ext uri="{FF2B5EF4-FFF2-40B4-BE49-F238E27FC236}">
                        <a16:creationId xmlns:a16="http://schemas.microsoft.com/office/drawing/2014/main" id="{1553B299-C77F-4B3B-966C-9F97DEE4F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Freeform 14">
                    <a:extLst>
                      <a:ext uri="{FF2B5EF4-FFF2-40B4-BE49-F238E27FC236}">
                        <a16:creationId xmlns:a16="http://schemas.microsoft.com/office/drawing/2014/main" id="{A661A9C4-FC64-4709-B4E3-4112E6FBEA3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8" name="Tekstvak 438">
                  <a:extLst>
                    <a:ext uri="{FF2B5EF4-FFF2-40B4-BE49-F238E27FC236}">
                      <a16:creationId xmlns:a16="http://schemas.microsoft.com/office/drawing/2014/main" id="{F5E98942-7ACF-47DA-AABC-81FAC5FDF76B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87" name="Groep 407">
              <a:extLst>
                <a:ext uri="{FF2B5EF4-FFF2-40B4-BE49-F238E27FC236}">
                  <a16:creationId xmlns:a16="http://schemas.microsoft.com/office/drawing/2014/main" id="{A22121D7-83B9-4021-94EE-54AA8F403087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98" name="Groep 418">
                <a:extLst>
                  <a:ext uri="{FF2B5EF4-FFF2-40B4-BE49-F238E27FC236}">
                    <a16:creationId xmlns:a16="http://schemas.microsoft.com/office/drawing/2014/main" id="{99E34B3D-3DC0-4DD6-9828-D8A32984E16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1" name="Groep 421">
                  <a:extLst>
                    <a:ext uri="{FF2B5EF4-FFF2-40B4-BE49-F238E27FC236}">
                      <a16:creationId xmlns:a16="http://schemas.microsoft.com/office/drawing/2014/main" id="{6A128065-A031-488C-A6D5-79846FDA29A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8" name="Groep 428">
                    <a:extLst>
                      <a:ext uri="{FF2B5EF4-FFF2-40B4-BE49-F238E27FC236}">
                        <a16:creationId xmlns:a16="http://schemas.microsoft.com/office/drawing/2014/main" id="{8547D736-67B5-42D3-A14B-1668FBA5510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Rechthoek 431">
                      <a:extLst>
                        <a:ext uri="{FF2B5EF4-FFF2-40B4-BE49-F238E27FC236}">
                          <a16:creationId xmlns:a16="http://schemas.microsoft.com/office/drawing/2014/main" id="{3A446317-E710-4C52-877A-9975D38590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432">
                      <a:extLst>
                        <a:ext uri="{FF2B5EF4-FFF2-40B4-BE49-F238E27FC236}">
                          <a16:creationId xmlns:a16="http://schemas.microsoft.com/office/drawing/2014/main" id="{52ADF8E3-848E-4861-A15F-2E431C0337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Ovaal 433">
                      <a:extLst>
                        <a:ext uri="{FF2B5EF4-FFF2-40B4-BE49-F238E27FC236}">
                          <a16:creationId xmlns:a16="http://schemas.microsoft.com/office/drawing/2014/main" id="{3B7E34DE-FD52-4EDF-B73F-578C789CB1C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9" name="Afbeelding 429">
                    <a:extLst>
                      <a:ext uri="{FF2B5EF4-FFF2-40B4-BE49-F238E27FC236}">
                        <a16:creationId xmlns:a16="http://schemas.microsoft.com/office/drawing/2014/main" id="{D1A70A63-C4EA-436F-92DA-8961A94777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0" name="Afbeelding 430">
                    <a:extLst>
                      <a:ext uri="{FF2B5EF4-FFF2-40B4-BE49-F238E27FC236}">
                        <a16:creationId xmlns:a16="http://schemas.microsoft.com/office/drawing/2014/main" id="{C80C1C4C-FC1E-4C75-8B9B-76C31934E11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ep 422">
                  <a:extLst>
                    <a:ext uri="{FF2B5EF4-FFF2-40B4-BE49-F238E27FC236}">
                      <a16:creationId xmlns:a16="http://schemas.microsoft.com/office/drawing/2014/main" id="{12BD46FA-4482-4A26-8437-C6949A756D7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426">
                    <a:extLst>
                      <a:ext uri="{FF2B5EF4-FFF2-40B4-BE49-F238E27FC236}">
                        <a16:creationId xmlns:a16="http://schemas.microsoft.com/office/drawing/2014/main" id="{F1A58F61-7B80-45EC-B860-8C0E2C8947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427">
                    <a:extLst>
                      <a:ext uri="{FF2B5EF4-FFF2-40B4-BE49-F238E27FC236}">
                        <a16:creationId xmlns:a16="http://schemas.microsoft.com/office/drawing/2014/main" id="{4121B0B8-972E-4F8A-9954-CCD28DC2FC2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oep 423">
                  <a:extLst>
                    <a:ext uri="{FF2B5EF4-FFF2-40B4-BE49-F238E27FC236}">
                      <a16:creationId xmlns:a16="http://schemas.microsoft.com/office/drawing/2014/main" id="{5F85452D-A11B-42AA-8500-AF6493B1CBE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4" name="Rechthoek 424">
                    <a:extLst>
                      <a:ext uri="{FF2B5EF4-FFF2-40B4-BE49-F238E27FC236}">
                        <a16:creationId xmlns:a16="http://schemas.microsoft.com/office/drawing/2014/main" id="{7CAE4A2D-622D-46C7-901B-C7CDA33BFB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425">
                    <a:extLst>
                      <a:ext uri="{FF2B5EF4-FFF2-40B4-BE49-F238E27FC236}">
                        <a16:creationId xmlns:a16="http://schemas.microsoft.com/office/drawing/2014/main" id="{1C79C9F1-D184-41DC-9ED3-052A6F2A680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9" name="Rechthoek 419">
                <a:extLst>
                  <a:ext uri="{FF2B5EF4-FFF2-40B4-BE49-F238E27FC236}">
                    <a16:creationId xmlns:a16="http://schemas.microsoft.com/office/drawing/2014/main" id="{7970C0C1-2B3D-480C-9536-B7C15E3AB7A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0" name="Gelijkbenige driehoek 420">
                <a:extLst>
                  <a:ext uri="{FF2B5EF4-FFF2-40B4-BE49-F238E27FC236}">
                    <a16:creationId xmlns:a16="http://schemas.microsoft.com/office/drawing/2014/main" id="{88B9DEBC-251E-4C79-AD39-1FF17AE3151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Ovaal 408">
              <a:extLst>
                <a:ext uri="{FF2B5EF4-FFF2-40B4-BE49-F238E27FC236}">
                  <a16:creationId xmlns:a16="http://schemas.microsoft.com/office/drawing/2014/main" id="{E0EDADDF-F5B6-4739-908B-3E717A4122E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409">
              <a:extLst>
                <a:ext uri="{FF2B5EF4-FFF2-40B4-BE49-F238E27FC236}">
                  <a16:creationId xmlns:a16="http://schemas.microsoft.com/office/drawing/2014/main" id="{D6542E56-851E-4BE3-834B-A74EEAA765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0" name="Rechthoek 410">
              <a:extLst>
                <a:ext uri="{FF2B5EF4-FFF2-40B4-BE49-F238E27FC236}">
                  <a16:creationId xmlns:a16="http://schemas.microsoft.com/office/drawing/2014/main" id="{6973B8EE-D1DC-4572-AC1B-2554F35E166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1" name="Groep 411">
              <a:extLst>
                <a:ext uri="{FF2B5EF4-FFF2-40B4-BE49-F238E27FC236}">
                  <a16:creationId xmlns:a16="http://schemas.microsoft.com/office/drawing/2014/main" id="{E1365D00-69C2-4493-998E-0DEB12D9434E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2" name="Groep 412">
                <a:extLst>
                  <a:ext uri="{FF2B5EF4-FFF2-40B4-BE49-F238E27FC236}">
                    <a16:creationId xmlns:a16="http://schemas.microsoft.com/office/drawing/2014/main" id="{50E8676B-4049-4B8F-B03B-D4C14D5C3C96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94" name="Vrije vorm: vorm 414">
                  <a:extLst>
                    <a:ext uri="{FF2B5EF4-FFF2-40B4-BE49-F238E27FC236}">
                      <a16:creationId xmlns:a16="http://schemas.microsoft.com/office/drawing/2014/main" id="{122EBC3B-BA2A-4AF1-835A-412AA918EC6A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95" name="Groep 415">
                  <a:extLst>
                    <a:ext uri="{FF2B5EF4-FFF2-40B4-BE49-F238E27FC236}">
                      <a16:creationId xmlns:a16="http://schemas.microsoft.com/office/drawing/2014/main" id="{EB55CBDD-9315-4EB9-AAA1-6E26EF1D71AA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96" name="Vrije vorm: vorm 416">
                    <a:extLst>
                      <a:ext uri="{FF2B5EF4-FFF2-40B4-BE49-F238E27FC236}">
                        <a16:creationId xmlns:a16="http://schemas.microsoft.com/office/drawing/2014/main" id="{7962F5A1-02E7-4CC1-B083-95C7A01C4CE2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Vrije vorm: vorm 417">
                    <a:extLst>
                      <a:ext uri="{FF2B5EF4-FFF2-40B4-BE49-F238E27FC236}">
                        <a16:creationId xmlns:a16="http://schemas.microsoft.com/office/drawing/2014/main" id="{EF5A3074-8CE5-42F5-974E-ABBC4B79068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3" name="Tekstvak 413">
                <a:extLst>
                  <a:ext uri="{FF2B5EF4-FFF2-40B4-BE49-F238E27FC236}">
                    <a16:creationId xmlns:a16="http://schemas.microsoft.com/office/drawing/2014/main" id="{C451856C-F5A0-4DEA-915B-85BCCC8506D5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20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DB92214-C9F7-436B-8DDE-6749FD06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your footer here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here to add a bullet.</a:t>
            </a:r>
          </a:p>
          <a:p>
            <a:pPr lvl="1"/>
            <a:r>
              <a:rPr lang="en-US" dirty="0"/>
              <a:t>Sub-bullets</a:t>
            </a:r>
          </a:p>
          <a:p>
            <a:pPr lvl="2"/>
            <a:r>
              <a:rPr lang="en-US" dirty="0"/>
              <a:t>Default text</a:t>
            </a:r>
          </a:p>
          <a:p>
            <a:pPr lvl="3"/>
            <a:r>
              <a:rPr lang="en-US" dirty="0"/>
              <a:t>Subtitle</a:t>
            </a:r>
          </a:p>
          <a:p>
            <a:pPr lvl="4"/>
            <a:r>
              <a:rPr lang="en-US" dirty="0"/>
              <a:t>Numeric bullets</a:t>
            </a:r>
          </a:p>
          <a:p>
            <a:pPr lvl="5"/>
            <a:r>
              <a:rPr lang="en-US" dirty="0"/>
              <a:t># </a:t>
            </a:r>
            <a:r>
              <a:rPr lang="en-US" dirty="0" err="1"/>
              <a:t>Abc</a:t>
            </a:r>
            <a:endParaRPr lang="en-US" dirty="0"/>
          </a:p>
          <a:p>
            <a:pPr lvl="6"/>
            <a:r>
              <a:rPr lang="en-US" dirty="0"/>
              <a:t># Bullets</a:t>
            </a:r>
          </a:p>
          <a:p>
            <a:pPr lvl="7"/>
            <a:r>
              <a:rPr lang="en-US" dirty="0"/>
              <a:t>Cursive</a:t>
            </a:r>
          </a:p>
          <a:p>
            <a:pPr lvl="8"/>
            <a:r>
              <a:rPr lang="en-US" dirty="0"/>
              <a:t>Alt. Subtitle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4" name="Groep 1643">
            <a:extLst>
              <a:ext uri="{FF2B5EF4-FFF2-40B4-BE49-F238E27FC236}">
                <a16:creationId xmlns:a16="http://schemas.microsoft.com/office/drawing/2014/main" id="{06CBE4A6-4A74-463F-9A64-D6ED9BAB36F0}"/>
              </a:ext>
            </a:extLst>
          </p:cNvPr>
          <p:cNvGrpSpPr/>
          <p:nvPr userDrawn="1"/>
        </p:nvGrpSpPr>
        <p:grpSpPr>
          <a:xfrm>
            <a:off x="4751177" y="6506600"/>
            <a:ext cx="6831457" cy="71464"/>
            <a:chOff x="4751177" y="6506600"/>
            <a:chExt cx="6831457" cy="71464"/>
          </a:xfrm>
          <a:solidFill>
            <a:srgbClr val="000000"/>
          </a:solidFill>
        </p:grpSpPr>
        <p:sp>
          <p:nvSpPr>
            <p:cNvPr id="85" name="Rechthoek 1644">
              <a:extLst>
                <a:ext uri="{FF2B5EF4-FFF2-40B4-BE49-F238E27FC236}">
                  <a16:creationId xmlns:a16="http://schemas.microsoft.com/office/drawing/2014/main" id="{63DEA5B8-51CB-4FA4-99B1-20E108EF311D}"/>
                </a:ext>
              </a:extLst>
            </p:cNvPr>
            <p:cNvSpPr/>
            <p:nvPr/>
          </p:nvSpPr>
          <p:spPr>
            <a:xfrm>
              <a:off x="9760744" y="6506600"/>
              <a:ext cx="1821890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echthoek 1645">
              <a:extLst>
                <a:ext uri="{FF2B5EF4-FFF2-40B4-BE49-F238E27FC236}">
                  <a16:creationId xmlns:a16="http://schemas.microsoft.com/office/drawing/2014/main" id="{3F5FF627-50D3-471A-828F-9636608ABA1E}"/>
                </a:ext>
              </a:extLst>
            </p:cNvPr>
            <p:cNvSpPr/>
            <p:nvPr/>
          </p:nvSpPr>
          <p:spPr>
            <a:xfrm>
              <a:off x="7938854" y="6506600"/>
              <a:ext cx="1821890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chthoek 1646">
              <a:extLst>
                <a:ext uri="{FF2B5EF4-FFF2-40B4-BE49-F238E27FC236}">
                  <a16:creationId xmlns:a16="http://schemas.microsoft.com/office/drawing/2014/main" id="{A8C4E008-2ABB-4523-A16B-167BDB4AC273}"/>
                </a:ext>
              </a:extLst>
            </p:cNvPr>
            <p:cNvSpPr/>
            <p:nvPr/>
          </p:nvSpPr>
          <p:spPr>
            <a:xfrm>
              <a:off x="7024688" y="6506600"/>
              <a:ext cx="914166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Rechthoek 1647">
              <a:extLst>
                <a:ext uri="{FF2B5EF4-FFF2-40B4-BE49-F238E27FC236}">
                  <a16:creationId xmlns:a16="http://schemas.microsoft.com/office/drawing/2014/main" id="{CB5FE018-81CE-423D-9896-B50DBE65A606}"/>
                </a:ext>
              </a:extLst>
            </p:cNvPr>
            <p:cNvSpPr/>
            <p:nvPr/>
          </p:nvSpPr>
          <p:spPr>
            <a:xfrm>
              <a:off x="6116964" y="6506600"/>
              <a:ext cx="907724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chthoek 1648">
              <a:extLst>
                <a:ext uri="{FF2B5EF4-FFF2-40B4-BE49-F238E27FC236}">
                  <a16:creationId xmlns:a16="http://schemas.microsoft.com/office/drawing/2014/main" id="{0F2960BC-E074-429D-AE09-BAC7C288D60D}"/>
                </a:ext>
              </a:extLst>
            </p:cNvPr>
            <p:cNvSpPr/>
            <p:nvPr/>
          </p:nvSpPr>
          <p:spPr>
            <a:xfrm>
              <a:off x="5660231" y="6506600"/>
              <a:ext cx="456733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echthoek 1649">
              <a:extLst>
                <a:ext uri="{FF2B5EF4-FFF2-40B4-BE49-F238E27FC236}">
                  <a16:creationId xmlns:a16="http://schemas.microsoft.com/office/drawing/2014/main" id="{1244F909-1D2A-4A81-A085-25699A8AAF35}"/>
                </a:ext>
              </a:extLst>
            </p:cNvPr>
            <p:cNvSpPr/>
            <p:nvPr/>
          </p:nvSpPr>
          <p:spPr>
            <a:xfrm>
              <a:off x="5202798" y="6506600"/>
              <a:ext cx="457083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Rechthoek 1650">
              <a:extLst>
                <a:ext uri="{FF2B5EF4-FFF2-40B4-BE49-F238E27FC236}">
                  <a16:creationId xmlns:a16="http://schemas.microsoft.com/office/drawing/2014/main" id="{CE8FA5C8-0E51-4522-84BB-1503243E46BB}"/>
                </a:ext>
              </a:extLst>
            </p:cNvPr>
            <p:cNvSpPr/>
            <p:nvPr/>
          </p:nvSpPr>
          <p:spPr>
            <a:xfrm>
              <a:off x="4976813" y="6506600"/>
              <a:ext cx="225635" cy="714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Rechthoek 1651">
              <a:extLst>
                <a:ext uri="{FF2B5EF4-FFF2-40B4-BE49-F238E27FC236}">
                  <a16:creationId xmlns:a16="http://schemas.microsoft.com/office/drawing/2014/main" id="{546D7A59-38E7-4697-8AA1-79A2189D09B9}"/>
                </a:ext>
              </a:extLst>
            </p:cNvPr>
            <p:cNvSpPr/>
            <p:nvPr/>
          </p:nvSpPr>
          <p:spPr>
            <a:xfrm>
              <a:off x="4751177" y="6506600"/>
              <a:ext cx="225635" cy="714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BE9AC45-8D77-4B98-94C3-32ED8509FB6C}"/>
              </a:ext>
            </a:extLst>
          </p:cNvPr>
          <p:cNvGrpSpPr/>
          <p:nvPr userDrawn="1"/>
        </p:nvGrpSpPr>
        <p:grpSpPr>
          <a:xfrm>
            <a:off x="-3786437" y="0"/>
            <a:ext cx="3697864" cy="5359349"/>
            <a:chOff x="-3786437" y="0"/>
            <a:chExt cx="3697864" cy="5359349"/>
          </a:xfrm>
        </p:grpSpPr>
        <p:grpSp>
          <p:nvGrpSpPr>
            <p:cNvPr id="108" name="INSTRUCTION">
              <a:extLst>
                <a:ext uri="{FF2B5EF4-FFF2-40B4-BE49-F238E27FC236}">
                  <a16:creationId xmlns:a16="http://schemas.microsoft.com/office/drawing/2014/main" id="{589E339C-2F7B-4A1E-B7C0-A6277F10DA5E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5359349"/>
              <a:chOff x="-3786437" y="0"/>
              <a:chExt cx="3693386" cy="535934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5C5FA7BD-EA92-4DBB-9630-BCCF48BF6CDA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46413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3F268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Choosing text levels</a:t>
                </a: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283C894B-9DC6-41C4-9970-9EC055BBE792}"/>
                  </a:ext>
                </a:extLst>
              </p:cNvPr>
              <p:cNvSpPr/>
              <p:nvPr userDrawn="1"/>
            </p:nvSpPr>
            <p:spPr>
              <a:xfrm>
                <a:off x="-3604183" y="183748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F9435AA2-5357-474A-989F-A8034A0D0672}"/>
                  </a:ext>
                </a:extLst>
              </p:cNvPr>
              <p:cNvSpPr/>
              <p:nvPr userDrawn="1"/>
            </p:nvSpPr>
            <p:spPr>
              <a:xfrm>
                <a:off x="-3604183" y="212876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F965EFB1-C095-4637-AC5C-04195D309E50}"/>
                  </a:ext>
                </a:extLst>
              </p:cNvPr>
              <p:cNvSpPr/>
              <p:nvPr userDrawn="1"/>
            </p:nvSpPr>
            <p:spPr>
              <a:xfrm>
                <a:off x="-3604183" y="1196113"/>
                <a:ext cx="3229047" cy="4592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Under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‘Home’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use the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list level-buttons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choose a text level. 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Choose from:</a:t>
                </a:r>
              </a:p>
            </p:txBody>
          </p:sp>
          <p:sp>
            <p:nvSpPr>
              <p:cNvPr id="115" name="Ovaal 114">
                <a:extLst>
                  <a:ext uri="{FF2B5EF4-FFF2-40B4-BE49-F238E27FC236}">
                    <a16:creationId xmlns:a16="http://schemas.microsoft.com/office/drawing/2014/main" id="{E092C549-6DD1-4A8A-B6B3-5E329DA9D829}"/>
                  </a:ext>
                </a:extLst>
              </p:cNvPr>
              <p:cNvSpPr/>
              <p:nvPr userDrawn="1"/>
            </p:nvSpPr>
            <p:spPr>
              <a:xfrm>
                <a:off x="-3604183" y="242005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88F4CEF5-9B00-4595-A558-7FD6C94E8334}"/>
                  </a:ext>
                </a:extLst>
              </p:cNvPr>
              <p:cNvSpPr/>
              <p:nvPr userDrawn="1"/>
            </p:nvSpPr>
            <p:spPr>
              <a:xfrm>
                <a:off x="-3604183" y="271133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19" name="Ovaal 118">
                <a:extLst>
                  <a:ext uri="{FF2B5EF4-FFF2-40B4-BE49-F238E27FC236}">
                    <a16:creationId xmlns:a16="http://schemas.microsoft.com/office/drawing/2014/main" id="{FD75605B-38A1-4E4F-B817-364A78D9447B}"/>
                  </a:ext>
                </a:extLst>
              </p:cNvPr>
              <p:cNvSpPr/>
              <p:nvPr userDrawn="1"/>
            </p:nvSpPr>
            <p:spPr>
              <a:xfrm>
                <a:off x="-3604183" y="3002620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1" name="Ovaal 120">
                <a:extLst>
                  <a:ext uri="{FF2B5EF4-FFF2-40B4-BE49-F238E27FC236}">
                    <a16:creationId xmlns:a16="http://schemas.microsoft.com/office/drawing/2014/main" id="{C056DB39-D0DD-45B4-8050-D4703155F4C4}"/>
                  </a:ext>
                </a:extLst>
              </p:cNvPr>
              <p:cNvSpPr/>
              <p:nvPr userDrawn="1"/>
            </p:nvSpPr>
            <p:spPr>
              <a:xfrm>
                <a:off x="-3604183" y="329390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23" name="Ovaal 122">
                <a:extLst>
                  <a:ext uri="{FF2B5EF4-FFF2-40B4-BE49-F238E27FC236}">
                    <a16:creationId xmlns:a16="http://schemas.microsoft.com/office/drawing/2014/main" id="{A67A2ABC-95EB-4805-8827-FDCDE2879BE6}"/>
                  </a:ext>
                </a:extLst>
              </p:cNvPr>
              <p:cNvSpPr/>
              <p:nvPr userDrawn="1"/>
            </p:nvSpPr>
            <p:spPr>
              <a:xfrm>
                <a:off x="-3604183" y="358518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25" name="Ovaal 124">
                <a:extLst>
                  <a:ext uri="{FF2B5EF4-FFF2-40B4-BE49-F238E27FC236}">
                    <a16:creationId xmlns:a16="http://schemas.microsoft.com/office/drawing/2014/main" id="{0CE479BA-62F1-4922-ACE8-5786710BD1A9}"/>
                  </a:ext>
                </a:extLst>
              </p:cNvPr>
              <p:cNvSpPr/>
              <p:nvPr userDrawn="1"/>
            </p:nvSpPr>
            <p:spPr>
              <a:xfrm>
                <a:off x="-3604183" y="387647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C20DA216-558F-4BD1-9B7A-41D371889195}"/>
                  </a:ext>
                </a:extLst>
              </p:cNvPr>
              <p:cNvSpPr/>
              <p:nvPr userDrawn="1"/>
            </p:nvSpPr>
            <p:spPr>
              <a:xfrm>
                <a:off x="-3604183" y="416859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8BCD5F11-FAE5-4687-BCD2-4D84E513A9AD}"/>
                  </a:ext>
                </a:extLst>
              </p:cNvPr>
              <p:cNvSpPr/>
              <p:nvPr userDrawn="1"/>
            </p:nvSpPr>
            <p:spPr>
              <a:xfrm>
                <a:off x="-3786437" y="4531349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B2541D26-FC74-4609-AF45-EAE4A9A693A6}"/>
                  </a:ext>
                </a:extLst>
              </p:cNvPr>
              <p:cNvGrpSpPr/>
              <p:nvPr userDrawn="1"/>
            </p:nvGrpSpPr>
            <p:grpSpPr>
              <a:xfrm>
                <a:off x="-376736" y="4400186"/>
                <a:ext cx="283685" cy="283685"/>
                <a:chOff x="-510741" y="5913713"/>
                <a:chExt cx="267555" cy="267555"/>
              </a:xfrm>
            </p:grpSpPr>
            <p:sp>
              <p:nvSpPr>
                <p:cNvPr id="178" name="Ovaal 177">
                  <a:extLst>
                    <a:ext uri="{FF2B5EF4-FFF2-40B4-BE49-F238E27FC236}">
                      <a16:creationId xmlns:a16="http://schemas.microsoft.com/office/drawing/2014/main" id="{62148B61-1EAC-4A85-A849-3F296B0AE2D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Graphic 163" descr="Informatie">
                  <a:extLst>
                    <a:ext uri="{FF2B5EF4-FFF2-40B4-BE49-F238E27FC236}">
                      <a16:creationId xmlns:a16="http://schemas.microsoft.com/office/drawing/2014/main" id="{F97DE18F-7833-44DC-8243-5391A8FAA00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VOORBEELD">
                <a:extLst>
                  <a:ext uri="{FF2B5EF4-FFF2-40B4-BE49-F238E27FC236}">
                    <a16:creationId xmlns:a16="http://schemas.microsoft.com/office/drawing/2014/main" id="{22DE6382-FF9C-47B6-8097-D6473B6DBB86}"/>
                  </a:ext>
                </a:extLst>
              </p:cNvPr>
              <p:cNvGrpSpPr/>
              <p:nvPr userDrawn="1"/>
            </p:nvGrpSpPr>
            <p:grpSpPr>
              <a:xfrm>
                <a:off x="-3605171" y="458674"/>
                <a:ext cx="3234311" cy="558875"/>
                <a:chOff x="-3605171" y="458674"/>
                <a:chExt cx="3234311" cy="558875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821E129D-4E9C-4134-92FD-62ABA3F48F65}"/>
                    </a:ext>
                  </a:extLst>
                </p:cNvPr>
                <p:cNvSpPr/>
                <p:nvPr userDrawn="1"/>
              </p:nvSpPr>
              <p:spPr>
                <a:xfrm>
                  <a:off x="-3604183" y="458674"/>
                  <a:ext cx="393459" cy="184058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Home</a:t>
                  </a:r>
                </a:p>
              </p:txBody>
            </p:sp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5AD6F260-FB8C-4995-A852-34350AD41AC4}"/>
                    </a:ext>
                  </a:extLst>
                </p:cNvPr>
                <p:cNvSpPr/>
                <p:nvPr userDrawn="1"/>
              </p:nvSpPr>
              <p:spPr>
                <a:xfrm>
                  <a:off x="-3599184" y="621345"/>
                  <a:ext cx="383782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D2423BAD-0DF3-4E92-A71A-B09BEBBE56A4}"/>
                    </a:ext>
                  </a:extLst>
                </p:cNvPr>
                <p:cNvGrpSpPr/>
                <p:nvPr userDrawn="1"/>
              </p:nvGrpSpPr>
              <p:grpSpPr>
                <a:xfrm>
                  <a:off x="-3386247" y="830871"/>
                  <a:ext cx="139423" cy="109566"/>
                  <a:chOff x="-2866744" y="827071"/>
                  <a:chExt cx="168701" cy="132575"/>
                </a:xfrm>
              </p:grpSpPr>
              <p:grpSp>
                <p:nvGrpSpPr>
                  <p:cNvPr id="171" name="Groep 170">
                    <a:extLst>
                      <a:ext uri="{FF2B5EF4-FFF2-40B4-BE49-F238E27FC236}">
                        <a16:creationId xmlns:a16="http://schemas.microsoft.com/office/drawing/2014/main" id="{3473A35D-D733-4E28-849E-182EF24D48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827071"/>
                    <a:ext cx="168701" cy="132575"/>
                    <a:chOff x="-2866744" y="827071"/>
                    <a:chExt cx="168701" cy="132575"/>
                  </a:xfrm>
                </p:grpSpPr>
                <p:cxnSp>
                  <p:nvCxnSpPr>
                    <p:cNvPr id="173" name="Rechte verbindingslijn 172">
                      <a:extLst>
                        <a:ext uri="{FF2B5EF4-FFF2-40B4-BE49-F238E27FC236}">
                          <a16:creationId xmlns:a16="http://schemas.microsoft.com/office/drawing/2014/main" id="{B3297C90-6072-4661-BC82-D6A3F3CC49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827071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173">
                      <a:extLst>
                        <a:ext uri="{FF2B5EF4-FFF2-40B4-BE49-F238E27FC236}">
                          <a16:creationId xmlns:a16="http://schemas.microsoft.com/office/drawing/2014/main" id="{790562BE-185D-4F41-A37D-F631A7EF08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959646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5" name="Rechte verbindingslijn 174">
                      <a:extLst>
                        <a:ext uri="{FF2B5EF4-FFF2-40B4-BE49-F238E27FC236}">
                          <a16:creationId xmlns:a16="http://schemas.microsoft.com/office/drawing/2014/main" id="{7D86A068-D47D-4D24-B251-E59E81DC66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926503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6" name="Rechte verbindingslijn 175">
                      <a:extLst>
                        <a:ext uri="{FF2B5EF4-FFF2-40B4-BE49-F238E27FC236}">
                          <a16:creationId xmlns:a16="http://schemas.microsoft.com/office/drawing/2014/main" id="{0C8324BA-90A3-44F9-A0E3-39EC6CAF36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93359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7" name="Rechte verbindingslijn 176">
                      <a:extLst>
                        <a:ext uri="{FF2B5EF4-FFF2-40B4-BE49-F238E27FC236}">
                          <a16:creationId xmlns:a16="http://schemas.microsoft.com/office/drawing/2014/main" id="{6844A1D5-A55E-488C-8013-1A896AD526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60215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72" name="Pijl: rechts 171">
                    <a:extLst>
                      <a:ext uri="{FF2B5EF4-FFF2-40B4-BE49-F238E27FC236}">
                        <a16:creationId xmlns:a16="http://schemas.microsoft.com/office/drawing/2014/main" id="{2D75959F-16FA-4DE3-A7F7-A9EDC9FAF5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6744" y="858737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1B7FD822-7F26-49F7-A5E7-D9EC78C229EC}"/>
                    </a:ext>
                  </a:extLst>
                </p:cNvPr>
                <p:cNvGrpSpPr/>
                <p:nvPr userDrawn="1"/>
              </p:nvGrpSpPr>
              <p:grpSpPr>
                <a:xfrm>
                  <a:off x="-3605171" y="830871"/>
                  <a:ext cx="139423" cy="109566"/>
                  <a:chOff x="-2866744" y="518074"/>
                  <a:chExt cx="168701" cy="132575"/>
                </a:xfrm>
              </p:grpSpPr>
              <p:grpSp>
                <p:nvGrpSpPr>
                  <p:cNvPr id="164" name="Groep 163">
                    <a:extLst>
                      <a:ext uri="{FF2B5EF4-FFF2-40B4-BE49-F238E27FC236}">
                        <a16:creationId xmlns:a16="http://schemas.microsoft.com/office/drawing/2014/main" id="{66497933-C6AA-47B9-8744-76E43FF746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518074"/>
                    <a:ext cx="168701" cy="132575"/>
                    <a:chOff x="-2866744" y="518074"/>
                    <a:chExt cx="168701" cy="132575"/>
                  </a:xfrm>
                </p:grpSpPr>
                <p:cxnSp>
                  <p:nvCxnSpPr>
                    <p:cNvPr id="166" name="Rechte verbindingslijn 165">
                      <a:extLst>
                        <a:ext uri="{FF2B5EF4-FFF2-40B4-BE49-F238E27FC236}">
                          <a16:creationId xmlns:a16="http://schemas.microsoft.com/office/drawing/2014/main" id="{C2A0B551-2D09-4339-8571-200C9CADCD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518074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7" name="Rechte verbindingslijn 166">
                      <a:extLst>
                        <a:ext uri="{FF2B5EF4-FFF2-40B4-BE49-F238E27FC236}">
                          <a16:creationId xmlns:a16="http://schemas.microsoft.com/office/drawing/2014/main" id="{A846D850-036D-44A2-8EC8-C2009E4A1D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650649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8" name="Rechte verbindingslijn 167">
                      <a:extLst>
                        <a:ext uri="{FF2B5EF4-FFF2-40B4-BE49-F238E27FC236}">
                          <a16:creationId xmlns:a16="http://schemas.microsoft.com/office/drawing/2014/main" id="{33FBF3D0-6A50-4AB7-9FBE-3D56BB8682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617506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9" name="Rechte verbindingslijn 168">
                      <a:extLst>
                        <a:ext uri="{FF2B5EF4-FFF2-40B4-BE49-F238E27FC236}">
                          <a16:creationId xmlns:a16="http://schemas.microsoft.com/office/drawing/2014/main" id="{A9873E16-C457-4573-8E26-AD23FDAE7B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84362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0" name="Rechte verbindingslijn 169">
                      <a:extLst>
                        <a:ext uri="{FF2B5EF4-FFF2-40B4-BE49-F238E27FC236}">
                          <a16:creationId xmlns:a16="http://schemas.microsoft.com/office/drawing/2014/main" id="{96545DF2-0267-4FF5-8CE8-107A4E8CF1B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51218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65" name="Pijl: rechts 164">
                    <a:extLst>
                      <a:ext uri="{FF2B5EF4-FFF2-40B4-BE49-F238E27FC236}">
                        <a16:creationId xmlns:a16="http://schemas.microsoft.com/office/drawing/2014/main" id="{0FBEB823-B36D-412F-BE7E-92B13D61BF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866744" y="549740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6AAD05AF-9C21-4624-B554-EC89B0E990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-3459956" y="588169"/>
                  <a:ext cx="547687" cy="219076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headEnd type="oval"/>
                </a:ln>
                <a:effectLst/>
              </p:spPr>
            </p:cxnSp>
            <p:cxnSp>
              <p:nvCxnSpPr>
                <p:cNvPr id="143" name="Rechte verbindingslijn 142">
                  <a:extLst>
                    <a:ext uri="{FF2B5EF4-FFF2-40B4-BE49-F238E27FC236}">
                      <a16:creationId xmlns:a16="http://schemas.microsoft.com/office/drawing/2014/main" id="{CED22709-233C-46A0-8C34-1270684E44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224213" y="828675"/>
                  <a:ext cx="319088" cy="0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headEnd type="oval"/>
                </a:ln>
                <a:effectLst/>
              </p:spPr>
            </p:cxn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0BA16EAE-E533-42DC-9B7C-39F591EFF83F}"/>
                    </a:ext>
                  </a:extLst>
                </p:cNvPr>
                <p:cNvSpPr/>
                <p:nvPr userDrawn="1"/>
              </p:nvSpPr>
              <p:spPr>
                <a:xfrm>
                  <a:off x="-2559903" y="512179"/>
                  <a:ext cx="2189042" cy="15108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Text level up</a:t>
                  </a: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D69315F3-3510-4A2B-8DBE-8DEBF8874446}"/>
                    </a:ext>
                  </a:extLst>
                </p:cNvPr>
                <p:cNvSpPr/>
                <p:nvPr userDrawn="1"/>
              </p:nvSpPr>
              <p:spPr>
                <a:xfrm>
                  <a:off x="-2559903" y="819562"/>
                  <a:ext cx="2189043" cy="14220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Text level down</a:t>
                  </a:r>
                </a:p>
              </p:txBody>
            </p:sp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24DBBF-8F5D-4DBB-9364-C0D069C6F66A}"/>
                    </a:ext>
                  </a:extLst>
                </p:cNvPr>
                <p:cNvGrpSpPr/>
                <p:nvPr userDrawn="1"/>
              </p:nvGrpSpPr>
              <p:grpSpPr>
                <a:xfrm>
                  <a:off x="-2916763" y="769168"/>
                  <a:ext cx="268738" cy="248381"/>
                  <a:chOff x="-2916763" y="769168"/>
                  <a:chExt cx="268738" cy="248381"/>
                </a:xfrm>
              </p:grpSpPr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F7D526F7-E5D1-45BF-AB74-782BC3C004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16763" y="769168"/>
                    <a:ext cx="268738" cy="248381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DADAD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57" name="Groep 156">
                    <a:extLst>
                      <a:ext uri="{FF2B5EF4-FFF2-40B4-BE49-F238E27FC236}">
                        <a16:creationId xmlns:a16="http://schemas.microsoft.com/office/drawing/2014/main" id="{156B3815-0234-4274-B0B3-99918BFC8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827071"/>
                    <a:ext cx="168701" cy="132575"/>
                    <a:chOff x="-2866744" y="827071"/>
                    <a:chExt cx="168701" cy="132575"/>
                  </a:xfrm>
                </p:grpSpPr>
                <p:cxnSp>
                  <p:nvCxnSpPr>
                    <p:cNvPr id="159" name="Rechte verbindingslijn 158">
                      <a:extLst>
                        <a:ext uri="{FF2B5EF4-FFF2-40B4-BE49-F238E27FC236}">
                          <a16:creationId xmlns:a16="http://schemas.microsoft.com/office/drawing/2014/main" id="{659E0A79-ABE3-4A71-9D80-4F320718F73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827071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0" name="Rechte verbindingslijn 159">
                      <a:extLst>
                        <a:ext uri="{FF2B5EF4-FFF2-40B4-BE49-F238E27FC236}">
                          <a16:creationId xmlns:a16="http://schemas.microsoft.com/office/drawing/2014/main" id="{ED20794F-7890-4217-A034-2C729A04259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959646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1" name="Rechte verbindingslijn 160">
                      <a:extLst>
                        <a:ext uri="{FF2B5EF4-FFF2-40B4-BE49-F238E27FC236}">
                          <a16:creationId xmlns:a16="http://schemas.microsoft.com/office/drawing/2014/main" id="{89D195F7-6542-4506-9F64-95D68E9D66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926503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2" name="Rechte verbindingslijn 161">
                      <a:extLst>
                        <a:ext uri="{FF2B5EF4-FFF2-40B4-BE49-F238E27FC236}">
                          <a16:creationId xmlns:a16="http://schemas.microsoft.com/office/drawing/2014/main" id="{2B1194ED-CBC3-410E-AC71-C8BEF42E2D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93359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3" name="Rechte verbindingslijn 162">
                      <a:extLst>
                        <a:ext uri="{FF2B5EF4-FFF2-40B4-BE49-F238E27FC236}">
                          <a16:creationId xmlns:a16="http://schemas.microsoft.com/office/drawing/2014/main" id="{A33A0538-05D1-4269-AB49-EB09D5CD5B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60215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58" name="Pijl: rechts 157">
                    <a:extLst>
                      <a:ext uri="{FF2B5EF4-FFF2-40B4-BE49-F238E27FC236}">
                        <a16:creationId xmlns:a16="http://schemas.microsoft.com/office/drawing/2014/main" id="{5E54F3D3-58F2-43E2-A195-316D183211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6744" y="858737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82A77E45-F71F-4D56-BF9B-9F8038B3B6C1}"/>
                    </a:ext>
                  </a:extLst>
                </p:cNvPr>
                <p:cNvGrpSpPr/>
                <p:nvPr userDrawn="1"/>
              </p:nvGrpSpPr>
              <p:grpSpPr>
                <a:xfrm>
                  <a:off x="-2916763" y="460171"/>
                  <a:ext cx="268738" cy="248381"/>
                  <a:chOff x="-2916763" y="460171"/>
                  <a:chExt cx="268738" cy="248381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F006AD39-09CD-430B-8379-E775B7E21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16763" y="460171"/>
                    <a:ext cx="268738" cy="248381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DADAD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49" name="Groep 148">
                    <a:extLst>
                      <a:ext uri="{FF2B5EF4-FFF2-40B4-BE49-F238E27FC236}">
                        <a16:creationId xmlns:a16="http://schemas.microsoft.com/office/drawing/2014/main" id="{CE717054-9D9D-431F-8BFF-2694AE5602A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518074"/>
                    <a:ext cx="168701" cy="132575"/>
                    <a:chOff x="-2866744" y="518074"/>
                    <a:chExt cx="168701" cy="132575"/>
                  </a:xfrm>
                </p:grpSpPr>
                <p:cxnSp>
                  <p:nvCxnSpPr>
                    <p:cNvPr id="151" name="Rechte verbindingslijn 150">
                      <a:extLst>
                        <a:ext uri="{FF2B5EF4-FFF2-40B4-BE49-F238E27FC236}">
                          <a16:creationId xmlns:a16="http://schemas.microsoft.com/office/drawing/2014/main" id="{CC2BF9C3-60EE-4FE4-B587-BA453D0DE2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518074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2" name="Rechte verbindingslijn 151">
                      <a:extLst>
                        <a:ext uri="{FF2B5EF4-FFF2-40B4-BE49-F238E27FC236}">
                          <a16:creationId xmlns:a16="http://schemas.microsoft.com/office/drawing/2014/main" id="{2FE57FDB-3EA8-494C-960F-790CEBCF8E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650649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3" name="Rechte verbindingslijn 152">
                      <a:extLst>
                        <a:ext uri="{FF2B5EF4-FFF2-40B4-BE49-F238E27FC236}">
                          <a16:creationId xmlns:a16="http://schemas.microsoft.com/office/drawing/2014/main" id="{F546011E-E6E8-4754-BBD7-3BD542FDA2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617506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153">
                      <a:extLst>
                        <a:ext uri="{FF2B5EF4-FFF2-40B4-BE49-F238E27FC236}">
                          <a16:creationId xmlns:a16="http://schemas.microsoft.com/office/drawing/2014/main" id="{EABFBF8D-3151-4690-B638-336119ACD7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84362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154">
                      <a:extLst>
                        <a:ext uri="{FF2B5EF4-FFF2-40B4-BE49-F238E27FC236}">
                          <a16:creationId xmlns:a16="http://schemas.microsoft.com/office/drawing/2014/main" id="{BDD795E6-02ED-47F0-B4DC-36C2B15509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51218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50" name="Pijl: rechts 149">
                    <a:extLst>
                      <a:ext uri="{FF2B5EF4-FFF2-40B4-BE49-F238E27FC236}">
                        <a16:creationId xmlns:a16="http://schemas.microsoft.com/office/drawing/2014/main" id="{06F48229-A1B4-4EB1-8435-A191C668742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866744" y="549740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BB98D028-2A57-4EE2-A75E-660084CA333D}"/>
                  </a:ext>
                </a:extLst>
              </p:cNvPr>
              <p:cNvGrpSpPr/>
              <p:nvPr userDrawn="1"/>
            </p:nvGrpSpPr>
            <p:grpSpPr>
              <a:xfrm>
                <a:off x="-938434" y="4663037"/>
                <a:ext cx="627798" cy="576693"/>
                <a:chOff x="-1753862" y="6112775"/>
                <a:chExt cx="759635" cy="697798"/>
              </a:xfrm>
            </p:grpSpPr>
            <p:grpSp>
              <p:nvGrpSpPr>
                <p:cNvPr id="133" name="Inspireren">
                  <a:extLst>
                    <a:ext uri="{FF2B5EF4-FFF2-40B4-BE49-F238E27FC236}">
                      <a16:creationId xmlns:a16="http://schemas.microsoft.com/office/drawing/2014/main" id="{F6148DBC-01D7-430F-A06D-EE0402A0D67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1484858" y="6112775"/>
                  <a:ext cx="205431" cy="293286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5" name="Freeform 12">
                    <a:extLst>
                      <a:ext uri="{FF2B5EF4-FFF2-40B4-BE49-F238E27FC236}">
                        <a16:creationId xmlns:a16="http://schemas.microsoft.com/office/drawing/2014/main" id="{90C670DA-424E-4685-A43F-3109E54E1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 13">
                    <a:extLst>
                      <a:ext uri="{FF2B5EF4-FFF2-40B4-BE49-F238E27FC236}">
                        <a16:creationId xmlns:a16="http://schemas.microsoft.com/office/drawing/2014/main" id="{75F7A93A-49EA-4B01-8890-AB5569A8D8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Freeform 14">
                    <a:extLst>
                      <a:ext uri="{FF2B5EF4-FFF2-40B4-BE49-F238E27FC236}">
                        <a16:creationId xmlns:a16="http://schemas.microsoft.com/office/drawing/2014/main" id="{1E66AF88-FBE3-4214-925C-72CC770AF6D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4" name="Tekstvak 133">
                  <a:extLst>
                    <a:ext uri="{FF2B5EF4-FFF2-40B4-BE49-F238E27FC236}">
                      <a16:creationId xmlns:a16="http://schemas.microsoft.com/office/drawing/2014/main" id="{45612218-3D3C-4FDD-866A-775B4BEE90BA}"/>
                    </a:ext>
                  </a:extLst>
                </p:cNvPr>
                <p:cNvSpPr txBox="1"/>
                <p:nvPr userDrawn="1"/>
              </p:nvSpPr>
              <p:spPr>
                <a:xfrm>
                  <a:off x="-1753862" y="6420664"/>
                  <a:ext cx="759635" cy="3899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B844C7A-55AE-471B-B262-B7830834BD4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EAC88F7-FEEF-4D9C-A30D-24624CFAC6A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à"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Sub-bullet #1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839EDFC-F69E-4450-B832-BD914A95BBC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F2682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3390B32-373B-4BE9-9A26-3F091AF38C2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F268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2682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A471680-0378-442A-A871-A866B5D7DAC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5352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Numeric bullet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A7D96E1-28BC-4D90-9A6A-D6E086C3AA4D}"/>
                </a:ext>
              </a:extLst>
            </p:cNvPr>
            <p:cNvSpPr/>
            <p:nvPr userDrawn="1"/>
          </p:nvSpPr>
          <p:spPr>
            <a:xfrm>
              <a:off x="-3288610" y="35567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# Bullet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B446B40-20A4-4472-9343-60F93E369A99}"/>
                </a:ext>
              </a:extLst>
            </p:cNvPr>
            <p:cNvSpPr/>
            <p:nvPr userDrawn="1"/>
          </p:nvSpPr>
          <p:spPr>
            <a:xfrm>
              <a:off x="-3037793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F2682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#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Abc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F788028-8163-4003-B900-6EE0806D5FFA}"/>
                </a:ext>
              </a:extLst>
            </p:cNvPr>
            <p:cNvSpPr/>
            <p:nvPr userDrawn="1"/>
          </p:nvSpPr>
          <p:spPr>
            <a:xfrm>
              <a:off x="-3288610" y="38732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Cursive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81C004D9-1FD1-4DD1-944A-0EB0219D8C4D}"/>
                </a:ext>
              </a:extLst>
            </p:cNvPr>
            <p:cNvSpPr/>
            <p:nvPr userDrawn="1"/>
          </p:nvSpPr>
          <p:spPr>
            <a:xfrm>
              <a:off x="-3288610" y="416156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53527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Alt.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7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5311" y="520063"/>
            <a:ext cx="10000111" cy="490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Place title here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3447" y="1462714"/>
            <a:ext cx="10980989" cy="45094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here to add a bullet.</a:t>
            </a:r>
          </a:p>
          <a:p>
            <a:pPr lvl="1"/>
            <a:r>
              <a:rPr lang="en-US" dirty="0"/>
              <a:t>Sub-bullets</a:t>
            </a:r>
          </a:p>
          <a:p>
            <a:pPr lvl="2"/>
            <a:r>
              <a:rPr lang="en-US" dirty="0"/>
              <a:t>Default text</a:t>
            </a:r>
          </a:p>
          <a:p>
            <a:pPr lvl="3"/>
            <a:r>
              <a:rPr lang="en-US" dirty="0"/>
              <a:t>Subtitle</a:t>
            </a:r>
          </a:p>
          <a:p>
            <a:pPr lvl="4"/>
            <a:r>
              <a:rPr lang="en-US" dirty="0"/>
              <a:t>Numeric bullets</a:t>
            </a:r>
          </a:p>
          <a:p>
            <a:pPr lvl="5"/>
            <a:r>
              <a:rPr lang="en-US" dirty="0"/>
              <a:t># </a:t>
            </a:r>
            <a:r>
              <a:rPr lang="en-US" dirty="0" err="1"/>
              <a:t>Abc</a:t>
            </a:r>
            <a:endParaRPr lang="en-US" dirty="0"/>
          </a:p>
          <a:p>
            <a:pPr lvl="6"/>
            <a:r>
              <a:rPr lang="en-US" dirty="0"/>
              <a:t># Bullets</a:t>
            </a:r>
          </a:p>
          <a:p>
            <a:pPr lvl="7"/>
            <a:r>
              <a:rPr lang="en-US" dirty="0"/>
              <a:t>Cursive</a:t>
            </a:r>
          </a:p>
          <a:p>
            <a:pPr lvl="8"/>
            <a:r>
              <a:rPr lang="en-US" dirty="0"/>
              <a:t>Alt. Subtitle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446" y="6331543"/>
            <a:ext cx="394227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your footer here</a:t>
            </a:r>
            <a:endParaRPr lang="en-US" dirty="0"/>
          </a:p>
        </p:txBody>
      </p:sp>
      <p:grpSp>
        <p:nvGrpSpPr>
          <p:cNvPr id="1618" name="Groep 1617" hidden="1">
            <a:extLst>
              <a:ext uri="{FF2B5EF4-FFF2-40B4-BE49-F238E27FC236}">
                <a16:creationId xmlns:a16="http://schemas.microsoft.com/office/drawing/2014/main" id="{444436EC-731E-4A07-9362-C8DE3375B745}"/>
              </a:ext>
            </a:extLst>
          </p:cNvPr>
          <p:cNvGrpSpPr/>
          <p:nvPr userDrawn="1"/>
        </p:nvGrpSpPr>
        <p:grpSpPr>
          <a:xfrm>
            <a:off x="-274266" y="-276217"/>
            <a:ext cx="12675816" cy="8057898"/>
            <a:chOff x="-274266" y="-276217"/>
            <a:chExt cx="12675816" cy="8057898"/>
          </a:xfrm>
        </p:grpSpPr>
        <p:grpSp>
          <p:nvGrpSpPr>
            <p:cNvPr id="1617" name="Groep 1616">
              <a:extLst>
                <a:ext uri="{FF2B5EF4-FFF2-40B4-BE49-F238E27FC236}">
                  <a16:creationId xmlns:a16="http://schemas.microsoft.com/office/drawing/2014/main" id="{BD3AC13C-A24A-4D4F-B684-AC3A45E6A195}"/>
                </a:ext>
              </a:extLst>
            </p:cNvPr>
            <p:cNvGrpSpPr/>
            <p:nvPr userDrawn="1"/>
          </p:nvGrpSpPr>
          <p:grpSpPr>
            <a:xfrm>
              <a:off x="-274266" y="-9088"/>
              <a:ext cx="12675816" cy="6879271"/>
              <a:chOff x="-1019175" y="-9088"/>
              <a:chExt cx="13420725" cy="6879271"/>
            </a:xfrm>
          </p:grpSpPr>
          <p:grpSp>
            <p:nvGrpSpPr>
              <p:cNvPr id="1608" name="Groep 1607">
                <a:extLst>
                  <a:ext uri="{FF2B5EF4-FFF2-40B4-BE49-F238E27FC236}">
                    <a16:creationId xmlns:a16="http://schemas.microsoft.com/office/drawing/2014/main" id="{00C1F4F9-CA02-4EF7-A3CC-82BA0EAEA3D4}"/>
                  </a:ext>
                </a:extLst>
              </p:cNvPr>
              <p:cNvGrpSpPr/>
              <p:nvPr userDrawn="1"/>
            </p:nvGrpSpPr>
            <p:grpSpPr>
              <a:xfrm>
                <a:off x="-1019175" y="5968957"/>
                <a:ext cx="13420725" cy="901226"/>
                <a:chOff x="-1019175" y="131649"/>
                <a:chExt cx="13420725" cy="901226"/>
              </a:xfrm>
            </p:grpSpPr>
            <p:grpSp>
              <p:nvGrpSpPr>
                <p:cNvPr id="1609" name="Groep 1608">
                  <a:extLst>
                    <a:ext uri="{FF2B5EF4-FFF2-40B4-BE49-F238E27FC236}">
                      <a16:creationId xmlns:a16="http://schemas.microsoft.com/office/drawing/2014/main" id="{893BF29C-1132-47A1-B8D3-DFFEF97BEEB0}"/>
                    </a:ext>
                  </a:extLst>
                </p:cNvPr>
                <p:cNvGrpSpPr/>
                <p:nvPr userDrawn="1"/>
              </p:nvGrpSpPr>
              <p:grpSpPr>
                <a:xfrm>
                  <a:off x="-1019175" y="741500"/>
                  <a:ext cx="13420725" cy="291375"/>
                  <a:chOff x="-1019175" y="731975"/>
                  <a:chExt cx="13420725" cy="291375"/>
                </a:xfrm>
              </p:grpSpPr>
              <p:cxnSp>
                <p:nvCxnSpPr>
                  <p:cNvPr id="1613" name="Rechte verbindingslijn 1612">
                    <a:extLst>
                      <a:ext uri="{FF2B5EF4-FFF2-40B4-BE49-F238E27FC236}">
                        <a16:creationId xmlns:a16="http://schemas.microsoft.com/office/drawing/2014/main" id="{16E7B6EE-6028-40CD-AD2E-A5D148F34F24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73197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4" name="Rechte verbindingslijn 1613">
                    <a:extLst>
                      <a:ext uri="{FF2B5EF4-FFF2-40B4-BE49-F238E27FC236}">
                        <a16:creationId xmlns:a16="http://schemas.microsoft.com/office/drawing/2014/main" id="{D08F07F9-F275-49D4-80AF-A16D429F2084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335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0" name="Groep 1609">
                  <a:extLst>
                    <a:ext uri="{FF2B5EF4-FFF2-40B4-BE49-F238E27FC236}">
                      <a16:creationId xmlns:a16="http://schemas.microsoft.com/office/drawing/2014/main" id="{DBEE08B8-2876-4F75-8F37-9F41BEE7BC6E}"/>
                    </a:ext>
                  </a:extLst>
                </p:cNvPr>
                <p:cNvGrpSpPr/>
                <p:nvPr userDrawn="1"/>
              </p:nvGrpSpPr>
              <p:grpSpPr>
                <a:xfrm>
                  <a:off x="-1019175" y="131649"/>
                  <a:ext cx="13420725" cy="291375"/>
                  <a:chOff x="-1019175" y="731975"/>
                  <a:chExt cx="13420725" cy="291375"/>
                </a:xfrm>
              </p:grpSpPr>
              <p:cxnSp>
                <p:nvCxnSpPr>
                  <p:cNvPr id="1611" name="Rechte verbindingslijn 1610">
                    <a:extLst>
                      <a:ext uri="{FF2B5EF4-FFF2-40B4-BE49-F238E27FC236}">
                        <a16:creationId xmlns:a16="http://schemas.microsoft.com/office/drawing/2014/main" id="{35894CDD-FFAD-4D72-97EC-9AEE4820C6A7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73197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2" name="Rechte verbindingslijn 1611">
                    <a:extLst>
                      <a:ext uri="{FF2B5EF4-FFF2-40B4-BE49-F238E27FC236}">
                        <a16:creationId xmlns:a16="http://schemas.microsoft.com/office/drawing/2014/main" id="{ADF21499-AC06-4C80-AD28-8670DE9628D6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335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86" name="Groep 1585">
                <a:extLst>
                  <a:ext uri="{FF2B5EF4-FFF2-40B4-BE49-F238E27FC236}">
                    <a16:creationId xmlns:a16="http://schemas.microsoft.com/office/drawing/2014/main" id="{38B8C01E-1759-4E18-A386-1A96BDD3BD7A}"/>
                  </a:ext>
                </a:extLst>
              </p:cNvPr>
              <p:cNvGrpSpPr/>
              <p:nvPr userDrawn="1"/>
            </p:nvGrpSpPr>
            <p:grpSpPr>
              <a:xfrm>
                <a:off x="-1019175" y="-9088"/>
                <a:ext cx="13420725" cy="1477889"/>
                <a:chOff x="-1019175" y="131649"/>
                <a:chExt cx="13420725" cy="1477889"/>
              </a:xfrm>
            </p:grpSpPr>
            <p:grpSp>
              <p:nvGrpSpPr>
                <p:cNvPr id="11" name="Groep 10">
                  <a:extLst>
                    <a:ext uri="{FF2B5EF4-FFF2-40B4-BE49-F238E27FC236}">
                      <a16:creationId xmlns:a16="http://schemas.microsoft.com/office/drawing/2014/main" id="{473194BD-A17B-41EC-9D8B-7831E14BD9EF}"/>
                    </a:ext>
                  </a:extLst>
                </p:cNvPr>
                <p:cNvGrpSpPr/>
                <p:nvPr userDrawn="1"/>
              </p:nvGrpSpPr>
              <p:grpSpPr>
                <a:xfrm>
                  <a:off x="-1019175" y="741500"/>
                  <a:ext cx="13420725" cy="868038"/>
                  <a:chOff x="-1019175" y="731975"/>
                  <a:chExt cx="13420725" cy="868038"/>
                </a:xfrm>
              </p:grpSpPr>
              <p:cxnSp>
                <p:nvCxnSpPr>
                  <p:cNvPr id="10" name="Rechte verbindingslijn 9">
                    <a:extLst>
                      <a:ext uri="{FF2B5EF4-FFF2-40B4-BE49-F238E27FC236}">
                        <a16:creationId xmlns:a16="http://schemas.microsoft.com/office/drawing/2014/main" id="{70CE5B0A-EAB2-4078-8269-B3431FCF0C41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73197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395404E5-A182-41FA-A7B9-0674ADCC723E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335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1" name="Rechte verbindingslijn 1620">
                    <a:extLst>
                      <a:ext uri="{FF2B5EF4-FFF2-40B4-BE49-F238E27FC236}">
                        <a16:creationId xmlns:a16="http://schemas.microsoft.com/office/drawing/2014/main" id="{85CF3250-3BF6-4724-8ADA-2CC6771CC564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125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2" name="Rechte verbindingslijn 1621">
                    <a:extLst>
                      <a:ext uri="{FF2B5EF4-FFF2-40B4-BE49-F238E27FC236}">
                        <a16:creationId xmlns:a16="http://schemas.microsoft.com/office/drawing/2014/main" id="{806E619D-4FF3-400F-BD94-FA730EA3F3ED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31263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4" name="Rechte verbindingslijn 1623">
                    <a:extLst>
                      <a:ext uri="{FF2B5EF4-FFF2-40B4-BE49-F238E27FC236}">
                        <a16:creationId xmlns:a16="http://schemas.microsoft.com/office/drawing/2014/main" id="{95B5DC8A-097B-461E-B2B3-EFC5A23D4F79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308638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5" name="Rechte verbindingslijn 1624">
                    <a:extLst>
                      <a:ext uri="{FF2B5EF4-FFF2-40B4-BE49-F238E27FC236}">
                        <a16:creationId xmlns:a16="http://schemas.microsoft.com/office/drawing/2014/main" id="{623F74A7-6A76-4EEC-AFC0-682CAEBAE02C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600013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76D9460B-8806-4021-ADE3-03AB48A6DD97}"/>
                    </a:ext>
                  </a:extLst>
                </p:cNvPr>
                <p:cNvGrpSpPr/>
                <p:nvPr userDrawn="1"/>
              </p:nvGrpSpPr>
              <p:grpSpPr>
                <a:xfrm>
                  <a:off x="-1019175" y="131649"/>
                  <a:ext cx="13420725" cy="291375"/>
                  <a:chOff x="-1019175" y="731975"/>
                  <a:chExt cx="13420725" cy="291375"/>
                </a:xfrm>
              </p:grpSpPr>
              <p:cxnSp>
                <p:nvCxnSpPr>
                  <p:cNvPr id="38" name="Rechte verbindingslijn 37">
                    <a:extLst>
                      <a:ext uri="{FF2B5EF4-FFF2-40B4-BE49-F238E27FC236}">
                        <a16:creationId xmlns:a16="http://schemas.microsoft.com/office/drawing/2014/main" id="{EFFFD1A4-ABBF-4686-BCD5-30E5196E100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73197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Rechte verbindingslijn 38">
                    <a:extLst>
                      <a:ext uri="{FF2B5EF4-FFF2-40B4-BE49-F238E27FC236}">
                        <a16:creationId xmlns:a16="http://schemas.microsoft.com/office/drawing/2014/main" id="{BF3055AC-E4A7-4F22-BC7A-23CF4D2522E4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335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616" name="Groep 1615">
              <a:extLst>
                <a:ext uri="{FF2B5EF4-FFF2-40B4-BE49-F238E27FC236}">
                  <a16:creationId xmlns:a16="http://schemas.microsoft.com/office/drawing/2014/main" id="{EC40DB56-ACB5-4C5B-9A5C-5D8AD0026AAC}"/>
                </a:ext>
              </a:extLst>
            </p:cNvPr>
            <p:cNvGrpSpPr/>
            <p:nvPr userDrawn="1"/>
          </p:nvGrpSpPr>
          <p:grpSpPr>
            <a:xfrm>
              <a:off x="-6401" y="-276217"/>
              <a:ext cx="12200692" cy="8057898"/>
              <a:chOff x="-6401" y="-4743243"/>
              <a:chExt cx="12200692" cy="14455215"/>
            </a:xfrm>
          </p:grpSpPr>
          <p:grpSp>
            <p:nvGrpSpPr>
              <p:cNvPr id="1596" name="Groep 1595">
                <a:extLst>
                  <a:ext uri="{FF2B5EF4-FFF2-40B4-BE49-F238E27FC236}">
                    <a16:creationId xmlns:a16="http://schemas.microsoft.com/office/drawing/2014/main" id="{9D546ECF-31C4-45BD-90FB-66817E58985F}"/>
                  </a:ext>
                </a:extLst>
              </p:cNvPr>
              <p:cNvGrpSpPr/>
              <p:nvPr userDrawn="1"/>
            </p:nvGrpSpPr>
            <p:grpSpPr>
              <a:xfrm rot="5400000">
                <a:off x="-6411839" y="1662195"/>
                <a:ext cx="13420725" cy="609850"/>
                <a:chOff x="-1019175" y="423025"/>
                <a:chExt cx="13420725" cy="609850"/>
              </a:xfrm>
            </p:grpSpPr>
            <p:grpSp>
              <p:nvGrpSpPr>
                <p:cNvPr id="1597" name="Groep 1596">
                  <a:extLst>
                    <a:ext uri="{FF2B5EF4-FFF2-40B4-BE49-F238E27FC236}">
                      <a16:creationId xmlns:a16="http://schemas.microsoft.com/office/drawing/2014/main" id="{EE5E7594-7D94-4FF1-99CA-0718DF3CF1BC}"/>
                    </a:ext>
                  </a:extLst>
                </p:cNvPr>
                <p:cNvGrpSpPr/>
                <p:nvPr userDrawn="1"/>
              </p:nvGrpSpPr>
              <p:grpSpPr>
                <a:xfrm>
                  <a:off x="-1019175" y="741500"/>
                  <a:ext cx="13420725" cy="291375"/>
                  <a:chOff x="-1019175" y="731975"/>
                  <a:chExt cx="13420725" cy="291375"/>
                </a:xfrm>
              </p:grpSpPr>
              <p:cxnSp>
                <p:nvCxnSpPr>
                  <p:cNvPr id="1601" name="Rechte verbindingslijn 1600">
                    <a:extLst>
                      <a:ext uri="{FF2B5EF4-FFF2-40B4-BE49-F238E27FC236}">
                        <a16:creationId xmlns:a16="http://schemas.microsoft.com/office/drawing/2014/main" id="{5D8CA686-6267-42A8-8E9C-BF1E89EE9D7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73197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2" name="Rechte verbindingslijn 1601">
                    <a:extLst>
                      <a:ext uri="{FF2B5EF4-FFF2-40B4-BE49-F238E27FC236}">
                        <a16:creationId xmlns:a16="http://schemas.microsoft.com/office/drawing/2014/main" id="{A88C968B-CC2A-4D8F-A083-AA8F9172CCDC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335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00" name="Rechte verbindingslijn 1599">
                  <a:extLst>
                    <a:ext uri="{FF2B5EF4-FFF2-40B4-BE49-F238E27FC236}">
                      <a16:creationId xmlns:a16="http://schemas.microsoft.com/office/drawing/2014/main" id="{8516EEB1-8431-4952-88E6-24C7AE0350C2}"/>
                    </a:ext>
                  </a:extLst>
                </p:cNvPr>
                <p:cNvCxnSpPr/>
                <p:nvPr userDrawn="1"/>
              </p:nvCxnSpPr>
              <p:spPr>
                <a:xfrm flipH="1">
                  <a:off x="-1019175" y="423025"/>
                  <a:ext cx="13420725" cy="0"/>
                </a:xfrm>
                <a:prstGeom prst="line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3" name="Groep 1602">
                <a:extLst>
                  <a:ext uri="{FF2B5EF4-FFF2-40B4-BE49-F238E27FC236}">
                    <a16:creationId xmlns:a16="http://schemas.microsoft.com/office/drawing/2014/main" id="{8B506C50-E276-4195-BC7F-6C7B7F0686AA}"/>
                  </a:ext>
                </a:extLst>
              </p:cNvPr>
              <p:cNvGrpSpPr/>
              <p:nvPr userDrawn="1"/>
            </p:nvGrpSpPr>
            <p:grpSpPr>
              <a:xfrm rot="5400000">
                <a:off x="4661759" y="2179441"/>
                <a:ext cx="14455213" cy="609850"/>
                <a:chOff x="-1019175" y="423025"/>
                <a:chExt cx="14455213" cy="609850"/>
              </a:xfrm>
            </p:grpSpPr>
            <p:grpSp>
              <p:nvGrpSpPr>
                <p:cNvPr id="1604" name="Groep 1603">
                  <a:extLst>
                    <a:ext uri="{FF2B5EF4-FFF2-40B4-BE49-F238E27FC236}">
                      <a16:creationId xmlns:a16="http://schemas.microsoft.com/office/drawing/2014/main" id="{7CA9B787-CB99-4CBE-8157-D4C6DA3D6271}"/>
                    </a:ext>
                  </a:extLst>
                </p:cNvPr>
                <p:cNvGrpSpPr/>
                <p:nvPr userDrawn="1"/>
              </p:nvGrpSpPr>
              <p:grpSpPr>
                <a:xfrm>
                  <a:off x="-1019175" y="741500"/>
                  <a:ext cx="13420725" cy="291375"/>
                  <a:chOff x="-1019175" y="731975"/>
                  <a:chExt cx="13420725" cy="291375"/>
                </a:xfrm>
              </p:grpSpPr>
              <p:cxnSp>
                <p:nvCxnSpPr>
                  <p:cNvPr id="1606" name="Rechte verbindingslijn 1605">
                    <a:extLst>
                      <a:ext uri="{FF2B5EF4-FFF2-40B4-BE49-F238E27FC236}">
                        <a16:creationId xmlns:a16="http://schemas.microsoft.com/office/drawing/2014/main" id="{186F6E0D-4EA7-407F-9ACA-775E3D2C74EF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731975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7" name="Rechte verbindingslijn 1606">
                    <a:extLst>
                      <a:ext uri="{FF2B5EF4-FFF2-40B4-BE49-F238E27FC236}">
                        <a16:creationId xmlns:a16="http://schemas.microsoft.com/office/drawing/2014/main" id="{692FFD0D-FC58-4279-8FF3-2EF6CA0F7DC6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-1019175" y="1023350"/>
                    <a:ext cx="13420725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05" name="Rechte verbindingslijn 1604">
                  <a:extLst>
                    <a:ext uri="{FF2B5EF4-FFF2-40B4-BE49-F238E27FC236}">
                      <a16:creationId xmlns:a16="http://schemas.microsoft.com/office/drawing/2014/main" id="{91F41506-226B-40D1-84BB-BE12B98AE27B}"/>
                    </a:ext>
                  </a:extLst>
                </p:cNvPr>
                <p:cNvCxnSpPr/>
                <p:nvPr userDrawn="1"/>
              </p:nvCxnSpPr>
              <p:spPr>
                <a:xfrm flipH="1">
                  <a:off x="-1019175" y="423025"/>
                  <a:ext cx="13420725" cy="0"/>
                </a:xfrm>
                <a:prstGeom prst="line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Rechte verbindingslijn 1622">
                  <a:extLst>
                    <a:ext uri="{FF2B5EF4-FFF2-40B4-BE49-F238E27FC236}">
                      <a16:creationId xmlns:a16="http://schemas.microsoft.com/office/drawing/2014/main" id="{EFB1F8D7-08E7-42D5-85E0-E50A9A02F294}"/>
                    </a:ext>
                  </a:extLst>
                </p:cNvPr>
                <p:cNvCxnSpPr/>
                <p:nvPr userDrawn="1"/>
              </p:nvCxnSpPr>
              <p:spPr>
                <a:xfrm flipH="1">
                  <a:off x="-500228" y="423026"/>
                  <a:ext cx="13420723" cy="0"/>
                </a:xfrm>
                <a:prstGeom prst="line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Rechte verbindingslijn 1625">
                  <a:extLst>
                    <a:ext uri="{FF2B5EF4-FFF2-40B4-BE49-F238E27FC236}">
                      <a16:creationId xmlns:a16="http://schemas.microsoft.com/office/drawing/2014/main" id="{A20A35C7-BA81-4283-AA9E-2003EDB68DE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5314" y="423026"/>
                  <a:ext cx="13420724" cy="0"/>
                </a:xfrm>
                <a:prstGeom prst="line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A8A2-AFDF-4ED9-9717-FA786020F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6958" y="6331543"/>
            <a:ext cx="281173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05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1A5A4CAC-C957-460D-BEB4-DDF6C69F2157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EEC374B2-DEC6-4285-9CEA-FE0389D4E7CC}"/>
              </a:ext>
            </a:extLst>
          </p:cNvPr>
          <p:cNvSpPr txBox="1">
            <a:spLocks/>
          </p:cNvSpPr>
          <p:nvPr userDrawn="1"/>
        </p:nvSpPr>
        <p:spPr>
          <a:xfrm>
            <a:off x="10866800" y="678431"/>
            <a:ext cx="715834" cy="173664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1" b="805"/>
            </a:stretch>
          </a:blip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74638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alibri Light" panose="020F0302020204030204" pitchFamily="34" charset="0"/>
              <a:buChar char="→"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LcPeriod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54927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74638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100000"/>
        <a:buFont typeface="Calibri Light" panose="020F0302020204030204" pitchFamily="34" charset="0"/>
        <a:buChar char="→"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 cap="none" spc="3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+mj-lt"/>
        <a:buAutoNum type="arabicPeriod"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+mj-lt"/>
        <a:buAutoNum type="alphaLcPeriod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549275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jdelijke aanduiding voor verticale tekst 158">
            <a:extLst>
              <a:ext uri="{FF2B5EF4-FFF2-40B4-BE49-F238E27FC236}">
                <a16:creationId xmlns:a16="http://schemas.microsoft.com/office/drawing/2014/main" id="{36552D3C-40D1-4FE0-BDFC-A6203403608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42" name="Tijdelijke aanduiding voor voettekst 141">
            <a:extLst>
              <a:ext uri="{FF2B5EF4-FFF2-40B4-BE49-F238E27FC236}">
                <a16:creationId xmlns:a16="http://schemas.microsoft.com/office/drawing/2014/main" id="{59F018D4-AD0A-47DB-82EC-A8CC7510B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your footer here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Tijdelijke aanduiding voor dianummer 142">
            <a:extLst>
              <a:ext uri="{FF2B5EF4-FFF2-40B4-BE49-F238E27FC236}">
                <a16:creationId xmlns:a16="http://schemas.microsoft.com/office/drawing/2014/main" id="{59876E66-67FC-4F3F-AC51-8F6E826D42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E81816B6-8BCB-47EA-9D3D-A5345DC36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1" y="575746"/>
            <a:ext cx="7956130" cy="2276924"/>
          </a:xfrm>
        </p:spPr>
        <p:txBody>
          <a:bodyPr/>
          <a:lstStyle/>
          <a:p>
            <a:r>
              <a:rPr lang="nl-NL" dirty="0">
                <a:latin typeface="Arial"/>
                <a:cs typeface="Arial"/>
              </a:rPr>
              <a:t>Digitaal Veiligheidspaspoort </a:t>
            </a:r>
            <a:br>
              <a:rPr lang="nl-NL" dirty="0">
                <a:latin typeface="Arial"/>
                <a:cs typeface="Arial"/>
              </a:rPr>
            </a:br>
            <a:r>
              <a:rPr lang="nl-NL" dirty="0">
                <a:latin typeface="Arial"/>
                <a:cs typeface="Arial"/>
              </a:rPr>
              <a:t>DVP - Nederland</a:t>
            </a:r>
            <a:endParaRPr dirty="0" err="1"/>
          </a:p>
        </p:txBody>
      </p:sp>
    </p:spTree>
    <p:extLst>
      <p:ext uri="{BB962C8B-B14F-4D97-AF65-F5344CB8AC3E}">
        <p14:creationId xmlns:p14="http://schemas.microsoft.com/office/powerpoint/2010/main" val="390576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999D318-8FAC-91C9-6099-E4DD5A9B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6062" r="38679"/>
          <a:stretch/>
        </p:blipFill>
        <p:spPr>
          <a:xfrm>
            <a:off x="0" y="0"/>
            <a:ext cx="361188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5103" y="520063"/>
            <a:ext cx="7007087" cy="490400"/>
          </a:xfrm>
        </p:spPr>
        <p:txBody>
          <a:bodyPr/>
          <a:lstStyle/>
          <a:p>
            <a:r>
              <a:rPr lang="nl-NL" dirty="0">
                <a:latin typeface="Arial"/>
                <a:cs typeface="Arial"/>
              </a:rPr>
              <a:t>Doel van het Digitaal Veiligheidspaspoort ?</a:t>
            </a:r>
            <a:endParaRPr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65103" y="1462714"/>
            <a:ext cx="7973028" cy="4509490"/>
          </a:xfrm>
        </p:spPr>
        <p:txBody>
          <a:bodyPr/>
          <a:lstStyle/>
          <a:p>
            <a:pPr marL="0" indent="0" algn="l">
              <a:lnSpc>
                <a:spcPct val="110000"/>
              </a:lnSpc>
              <a:buNone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Door </a:t>
            </a:r>
            <a:r>
              <a:rPr lang="nl-NL" sz="2000" dirty="0">
                <a:solidFill>
                  <a:srgbClr val="000000"/>
                </a:solidFill>
                <a:latin typeface="Helvetica Neue"/>
              </a:rPr>
              <a:t>het 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Digitaal Veiligheidsprogramma zijn alle spoormedewerkers </a:t>
            </a:r>
            <a:b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inclusief hun werkgevers :</a:t>
            </a:r>
            <a:endParaRPr lang="nl-NL" sz="9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Op de hoogte van de risico’s en regels (Life </a:t>
            </a:r>
            <a:r>
              <a:rPr lang="nl-NL" sz="2000" b="0" i="0" dirty="0" err="1">
                <a:solidFill>
                  <a:srgbClr val="000000"/>
                </a:solidFill>
                <a:effectLst/>
                <a:latin typeface="Helvetica Neue"/>
              </a:rPr>
              <a:t>Saving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 Rules) </a:t>
            </a:r>
            <a:b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en ARBO richtlijnen van werken op-, aan- en bij het spoor.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Aantoonbaar competent en ‘legaal’ aan het werk door registratie van certificaten en de daaraan gekoppelde bevoegdheden/functie binnen het spoor.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Helvetica Neue"/>
              </a:rPr>
              <a:t>O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p de hoogte van sancties na overtreding van de regels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Helvetica Neue"/>
              </a:rPr>
              <a:t>Onderdeel van een veilige werkomgeving omdat na meerdere overtredingen van de regels en richtlijnen, medewerkers worden uitgesloten van het werken voor de spoor-infrabeheerder.</a:t>
            </a:r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ren en werken bij Strukton - BBL BOL - Werken bij">
            <a:extLst>
              <a:ext uri="{FF2B5EF4-FFF2-40B4-BE49-F238E27FC236}">
                <a16:creationId xmlns:a16="http://schemas.microsoft.com/office/drawing/2014/main" id="{EB824F52-42BE-F330-B926-4DD20C19B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40" r="17936"/>
          <a:stretch/>
        </p:blipFill>
        <p:spPr bwMode="auto">
          <a:xfrm>
            <a:off x="9200310" y="0"/>
            <a:ext cx="2991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Doel van het DVP?</a:t>
            </a:r>
            <a:endParaRPr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5506" y="1267405"/>
            <a:ext cx="8133380" cy="450949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NL" sz="2000" dirty="0"/>
              <a:t>Achter het DVP zit een digitaal systeem dat gebruikt wordt voor: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Persoonsgebonden registratie van certificeringen, </a:t>
            </a:r>
            <a:br>
              <a:rPr lang="nl-NL" sz="2000" dirty="0"/>
            </a:br>
            <a:r>
              <a:rPr lang="nl-NL" sz="2000" dirty="0"/>
              <a:t>trainingen en toetsen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Registratie van de bouwplaatsen waar je aan het werk bent (geweest)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Registratie van de rusttijden je tijdens je werkzaamheden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Leidinggevenden en veiligheidsmedewerkers hebben toegang tot de persoonlijke DVP-omgeving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De DVP database wordt ook gebruikt om overtredingen te registeren, deze worden steeds doorgestuurd naar de werkgever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Overtredingen en sancties zijn net als het DVP persoonsgebonden </a:t>
            </a:r>
            <a:br>
              <a:rPr lang="nl-NL" sz="2000" dirty="0"/>
            </a:br>
            <a:r>
              <a:rPr lang="nl-NL" sz="2000" dirty="0"/>
              <a:t>en vervallen niet als je van werkgever of opdrachtgever wisselt</a:t>
            </a:r>
            <a:endParaRPr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5311" y="520063"/>
            <a:ext cx="4344559" cy="490400"/>
          </a:xfrm>
        </p:spPr>
        <p:txBody>
          <a:bodyPr/>
          <a:lstStyle/>
          <a:p>
            <a:r>
              <a:rPr lang="nl-NL" dirty="0">
                <a:latin typeface="Arial"/>
                <a:cs typeface="Arial"/>
              </a:rPr>
              <a:t>DVP pas behalen</a:t>
            </a:r>
            <a:endParaRPr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3446" y="1174255"/>
            <a:ext cx="10980989" cy="450949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Deelnemen aan de DVP-training en slagen voor de examens :</a:t>
            </a:r>
          </a:p>
          <a:p>
            <a:pPr marL="617538" lvl="1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Veiligheidstraining ‘Spoor jij wel?’</a:t>
            </a:r>
          </a:p>
          <a:p>
            <a:pPr marL="617538" lvl="1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Veiligheid en Toegang op jouw werkdomein : </a:t>
            </a:r>
            <a:r>
              <a:rPr lang="nl-NL" sz="2000" b="1" dirty="0"/>
              <a:t>metro, spoor of perron</a:t>
            </a:r>
            <a:endParaRPr lang="nl-NL" sz="2000" dirty="0"/>
          </a:p>
          <a:p>
            <a:pPr marL="1076325" lvl="1" indent="-342900">
              <a:lnSpc>
                <a:spcPct val="110000"/>
              </a:lnSpc>
            </a:pPr>
            <a:r>
              <a:rPr lang="nl-NL" sz="2000" dirty="0"/>
              <a:t>Tijdens de training komt de leerstof van de examens niet aan bod</a:t>
            </a:r>
          </a:p>
          <a:p>
            <a:pPr marL="1076325" lvl="1" indent="-342900">
              <a:lnSpc>
                <a:spcPct val="110000"/>
              </a:lnSpc>
            </a:pPr>
            <a:r>
              <a:rPr lang="nl-NL" sz="2000" dirty="0"/>
              <a:t>Slagen door te oefenen in persoonlijke </a:t>
            </a:r>
            <a:r>
              <a:rPr lang="nl-NL" sz="2000" dirty="0" err="1"/>
              <a:t>Drillster</a:t>
            </a:r>
            <a:r>
              <a:rPr lang="nl-NL" sz="2000" dirty="0"/>
              <a:t> omgeving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De veiligheidstraining ‘Spoor jij wel?’ is de eerste bouwsteen in het DVP programma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Je volgt jaarlijks opnieuw een bouwsteen (fysiek op locatie), </a:t>
            </a:r>
            <a:br>
              <a:rPr lang="nl-NL" sz="2000" dirty="0"/>
            </a:br>
            <a:r>
              <a:rPr lang="nl-NL" sz="2000" dirty="0"/>
              <a:t>dit voordat de geldigheid van je certificaat verloopt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De trainingen en examens zijn in 3 talen beschikbaar : Nederlands – Engels – Duits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Je mag één keer direct herkansen, ben je na twee pogingen niet geslaagd </a:t>
            </a:r>
            <a:br>
              <a:rPr lang="nl-NL" sz="2000" dirty="0"/>
            </a:br>
            <a:r>
              <a:rPr lang="nl-NL" sz="2000" dirty="0"/>
              <a:t>kun je inschrijven voor een herkansing op een andere dag</a:t>
            </a:r>
            <a:endParaRPr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009BC2-3964-1F96-AD0F-54686E1D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66" r="15086"/>
          <a:stretch/>
        </p:blipFill>
        <p:spPr>
          <a:xfrm>
            <a:off x="10336696" y="1010463"/>
            <a:ext cx="1855304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DVP pas behalen</a:t>
            </a:r>
            <a:endParaRPr dirty="0" err="1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1B3204-82D4-1F15-A2E6-8DD45BA1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3" y="969109"/>
            <a:ext cx="10457414" cy="57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DA6886-4389-6F9D-F6C8-D172029B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01" y="1230744"/>
            <a:ext cx="10839598" cy="54659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>
                <a:latin typeface="Arial"/>
                <a:cs typeface="Arial"/>
              </a:rPr>
              <a:t>Drillster</a:t>
            </a:r>
            <a:endParaRPr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73629" y="1104682"/>
            <a:ext cx="10671194" cy="450949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Drilster is een adaptieve leerapplicatie: een app met vragen over veiligheid op en rond het spoor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Drillster</a:t>
            </a:r>
            <a:endParaRPr lang="nl-NL"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3448" y="1462714"/>
            <a:ext cx="2151327" cy="450949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nl-NL" sz="1800" dirty="0"/>
              <a:t>Drilster is een adaptieve leerapplicatie : </a:t>
            </a:r>
            <a:br>
              <a:rPr lang="nl-NL" sz="1800" dirty="0"/>
            </a:br>
            <a:r>
              <a:rPr lang="nl-NL" sz="1800" dirty="0"/>
              <a:t>een app </a:t>
            </a:r>
            <a:br>
              <a:rPr lang="nl-NL" sz="1800" dirty="0"/>
            </a:br>
            <a:r>
              <a:rPr lang="nl-NL" sz="1800" dirty="0"/>
              <a:t>met vragen </a:t>
            </a:r>
            <a:br>
              <a:rPr lang="nl-NL" sz="1800" dirty="0"/>
            </a:br>
            <a:r>
              <a:rPr lang="nl-NL" sz="1800" dirty="0"/>
              <a:t>over veiligheid </a:t>
            </a:r>
            <a:br>
              <a:rPr lang="nl-NL" sz="1800" dirty="0"/>
            </a:br>
            <a:r>
              <a:rPr lang="nl-NL" sz="1800" dirty="0"/>
              <a:t>op en rond </a:t>
            </a:r>
            <a:br>
              <a:rPr lang="nl-NL" sz="1800" dirty="0"/>
            </a:br>
            <a:r>
              <a:rPr lang="nl-NL" sz="1800" dirty="0"/>
              <a:t>het spoor</a:t>
            </a:r>
          </a:p>
          <a:p>
            <a:pPr>
              <a:lnSpc>
                <a:spcPct val="110000"/>
              </a:lnSpc>
            </a:pPr>
            <a:endParaRPr lang="nl-NL" sz="1800" dirty="0"/>
          </a:p>
          <a:p>
            <a:pPr>
              <a:lnSpc>
                <a:spcPct val="110000"/>
              </a:lnSpc>
            </a:pPr>
            <a:endParaRPr lang="nl-NL" sz="1800" dirty="0"/>
          </a:p>
          <a:p>
            <a:pPr>
              <a:lnSpc>
                <a:spcPct val="110000"/>
              </a:lnSpc>
            </a:pPr>
            <a:endParaRPr lang="nl-NL" sz="1800" dirty="0"/>
          </a:p>
          <a:p>
            <a:pPr>
              <a:lnSpc>
                <a:spcPct val="110000"/>
              </a:lnSpc>
            </a:pPr>
            <a:endParaRPr lang="nl-NL" sz="1800" dirty="0"/>
          </a:p>
          <a:p>
            <a:pPr>
              <a:lnSpc>
                <a:spcPct val="110000"/>
              </a:lnSpc>
            </a:pPr>
            <a:endParaRPr lang="nl-NL" sz="1800" dirty="0"/>
          </a:p>
          <a:p>
            <a:pPr>
              <a:lnSpc>
                <a:spcPct val="110000"/>
              </a:lnSpc>
            </a:pPr>
            <a:endParaRPr lang="nl-NL" sz="1800" dirty="0"/>
          </a:p>
          <a:p>
            <a:pPr>
              <a:lnSpc>
                <a:spcPct val="110000"/>
              </a:lnSpc>
            </a:pPr>
            <a:endParaRPr lang="nl-NL" sz="18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7585693D-C882-DE0B-FED9-CAF8778E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74" y="380688"/>
            <a:ext cx="2774547" cy="60115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0B223D4-774D-0C45-3036-2F43F576B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471" y="380689"/>
            <a:ext cx="2774547" cy="6011517"/>
          </a:xfrm>
          <a:prstGeom prst="rect">
            <a:avLst/>
          </a:prstGeom>
        </p:spPr>
      </p:pic>
      <p:pic>
        <p:nvPicPr>
          <p:cNvPr id="9" name="Afbeelding 8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743A2BF9-228C-6D49-9DF4-4917E09A6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04" y="380688"/>
            <a:ext cx="2760020" cy="6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Dagpassen</a:t>
            </a:r>
            <a:endParaRPr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75311" y="1405748"/>
            <a:ext cx="6392648" cy="450949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NL" sz="1800" dirty="0"/>
              <a:t>Heb je geen DVP pas? Dan kun je een </a:t>
            </a:r>
            <a:r>
              <a:rPr lang="nl-NL" sz="1800" dirty="0" err="1"/>
              <a:t>dagpas</a:t>
            </a:r>
            <a:r>
              <a:rPr lang="nl-NL" sz="1800" dirty="0"/>
              <a:t> gebruiken.</a:t>
            </a:r>
          </a:p>
          <a:p>
            <a:pPr marL="804863" lvl="1" indent="-357188">
              <a:lnSpc>
                <a:spcPct val="110000"/>
              </a:lnSpc>
            </a:pPr>
            <a:r>
              <a:rPr lang="nl-NL" sz="1800" dirty="0"/>
              <a:t>De </a:t>
            </a:r>
            <a:r>
              <a:rPr lang="nl-NL" sz="1800" dirty="0" err="1"/>
              <a:t>dagpas</a:t>
            </a:r>
            <a:r>
              <a:rPr lang="nl-NL" sz="1800" dirty="0"/>
              <a:t> is een geprint, ingevuld en ondertekend document (geen plastic pas zoals de DVP-pas)</a:t>
            </a:r>
          </a:p>
          <a:p>
            <a:pPr marL="804863" lvl="1" indent="-357188">
              <a:lnSpc>
                <a:spcPct val="110000"/>
              </a:lnSpc>
            </a:pPr>
            <a:r>
              <a:rPr lang="nl-NL" sz="1800" dirty="0"/>
              <a:t>Is bedoeld voor mensen die incidenteel een locatie bezoeken waarvoor een DVP-pas verplicht is</a:t>
            </a:r>
          </a:p>
          <a:p>
            <a:pPr marL="804863" lvl="1" indent="-357188">
              <a:lnSpc>
                <a:spcPct val="110000"/>
              </a:lnSpc>
            </a:pPr>
            <a:r>
              <a:rPr lang="nl-NL" sz="1800" dirty="0"/>
              <a:t>Je mag maximaal tien keer per kalenderjaar gebruik maken van een </a:t>
            </a:r>
            <a:r>
              <a:rPr lang="nl-NL" sz="1800" dirty="0" err="1"/>
              <a:t>dagpas</a:t>
            </a:r>
            <a:endParaRPr lang="nl-NL" sz="1800" dirty="0"/>
          </a:p>
          <a:p>
            <a:pPr marL="804863" lvl="1" indent="-357188">
              <a:lnSpc>
                <a:spcPct val="110000"/>
              </a:lnSpc>
            </a:pPr>
            <a:r>
              <a:rPr lang="nl-NL" sz="1800" dirty="0"/>
              <a:t>Een </a:t>
            </a:r>
            <a:r>
              <a:rPr lang="nl-NL" sz="1800" dirty="0" err="1"/>
              <a:t>dagpas</a:t>
            </a:r>
            <a:r>
              <a:rPr lang="nl-NL" sz="1800" dirty="0"/>
              <a:t> kost 35 euro exclusief BTW</a:t>
            </a:r>
          </a:p>
          <a:p>
            <a:pPr>
              <a:lnSpc>
                <a:spcPct val="110000"/>
              </a:lnSpc>
            </a:pPr>
            <a:r>
              <a:rPr lang="nl-NL" sz="1800" dirty="0"/>
              <a:t>Elk bedrijf dat toegang heeft tot de DVP-portal kan een </a:t>
            </a:r>
            <a:r>
              <a:rPr lang="nl-NL" sz="1800" dirty="0" err="1"/>
              <a:t>dagpas</a:t>
            </a:r>
            <a:r>
              <a:rPr lang="nl-NL" sz="1800" dirty="0"/>
              <a:t> laten uitgeven door een medewerker die </a:t>
            </a:r>
            <a:br>
              <a:rPr lang="nl-NL" sz="1800" dirty="0"/>
            </a:br>
            <a:r>
              <a:rPr lang="nl-NL" sz="1800" dirty="0"/>
              <a:t>in het bezit is van een DVP-pas.</a:t>
            </a:r>
          </a:p>
          <a:p>
            <a:pPr>
              <a:lnSpc>
                <a:spcPct val="110000"/>
              </a:lnSpc>
            </a:pPr>
            <a:r>
              <a:rPr lang="nl-NL" sz="1800" dirty="0"/>
              <a:t>Dit kan zowel voorafgaand aan het bezoek, als op locatie</a:t>
            </a:r>
          </a:p>
          <a:p>
            <a:pPr>
              <a:lnSpc>
                <a:spcPct val="110000"/>
              </a:lnSpc>
            </a:pPr>
            <a:endParaRPr sz="18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Robert Schuil op LinkedIn: Hoe ziet onze (Esther Veen) meivakantie eruit?  Inpakken, huis schoonmaken… | 21 commentaren">
            <a:extLst>
              <a:ext uri="{FF2B5EF4-FFF2-40B4-BE49-F238E27FC236}">
                <a16:creationId xmlns:a16="http://schemas.microsoft.com/office/drawing/2014/main" id="{5CD336F3-91A5-5965-3309-72ECA73E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r="18734"/>
          <a:stretch/>
        </p:blipFill>
        <p:spPr bwMode="auto">
          <a:xfrm>
            <a:off x="7214886" y="1010463"/>
            <a:ext cx="4977114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4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Dagpassen</a:t>
            </a:r>
            <a:endParaRPr dirty="0" err="1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50248" y="1294130"/>
            <a:ext cx="5560491" cy="450949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NL" sz="2000" dirty="0"/>
              <a:t>Een </a:t>
            </a:r>
            <a:r>
              <a:rPr lang="nl-NL" sz="2000" dirty="0" err="1"/>
              <a:t>dagpas</a:t>
            </a:r>
            <a:r>
              <a:rPr lang="nl-NL" sz="2000" dirty="0"/>
              <a:t> is 24 uur geldig</a:t>
            </a:r>
          </a:p>
          <a:p>
            <a:pPr>
              <a:lnSpc>
                <a:spcPct val="110000"/>
              </a:lnSpc>
            </a:pPr>
            <a:endParaRPr lang="nl-NL" sz="600" dirty="0"/>
          </a:p>
          <a:p>
            <a:pPr>
              <a:lnSpc>
                <a:spcPct val="110000"/>
              </a:lnSpc>
            </a:pPr>
            <a:r>
              <a:rPr lang="nl-NL" sz="2000" dirty="0"/>
              <a:t>Voor het weekend geldt een speciale regeling waarbij de </a:t>
            </a:r>
            <a:r>
              <a:rPr lang="nl-NL" sz="2000" dirty="0" err="1"/>
              <a:t>dagpas</a:t>
            </a:r>
            <a:r>
              <a:rPr lang="nl-NL" sz="2000" dirty="0"/>
              <a:t> een maximale geldigheid heeft van 52 uur</a:t>
            </a:r>
            <a:br>
              <a:rPr lang="nl-NL" sz="2000" dirty="0"/>
            </a:br>
            <a:r>
              <a:rPr lang="nl-NL" sz="2000" dirty="0"/>
              <a:t>Deze weekendregeling gaat in op vrijdag 12u en loopt tot maximaal maandag 12u door</a:t>
            </a:r>
          </a:p>
          <a:p>
            <a:pPr>
              <a:lnSpc>
                <a:spcPct val="110000"/>
              </a:lnSpc>
            </a:pPr>
            <a:endParaRPr lang="nl-NL" sz="600" dirty="0"/>
          </a:p>
          <a:p>
            <a:pPr>
              <a:lnSpc>
                <a:spcPct val="110000"/>
              </a:lnSpc>
            </a:pPr>
            <a:r>
              <a:rPr lang="nl-NL" sz="2000" dirty="0"/>
              <a:t>Je kunt je met één </a:t>
            </a:r>
            <a:r>
              <a:rPr lang="nl-NL" sz="2000" dirty="0" err="1"/>
              <a:t>dagpas</a:t>
            </a:r>
            <a:r>
              <a:rPr lang="nl-NL" sz="2000" dirty="0"/>
              <a:t> meerdere keren aan- en afmelden binnen de geldigheidsperiode</a:t>
            </a:r>
          </a:p>
          <a:p>
            <a:pPr>
              <a:lnSpc>
                <a:spcPct val="110000"/>
              </a:lnSpc>
            </a:pPr>
            <a:endParaRPr lang="nl-NL" sz="600" dirty="0"/>
          </a:p>
          <a:p>
            <a:pPr>
              <a:lnSpc>
                <a:spcPct val="110000"/>
              </a:lnSpc>
            </a:pPr>
            <a:r>
              <a:rPr lang="nl-NL" sz="2000" dirty="0"/>
              <a:t>Dat kan ook op verschillende locaties binnen de geldigheidsduur van de </a:t>
            </a:r>
            <a:r>
              <a:rPr lang="nl-NL" sz="2000" dirty="0" err="1"/>
              <a:t>dagpas</a:t>
            </a:r>
            <a:endParaRPr lang="nl-NL" sz="2000" dirty="0"/>
          </a:p>
          <a:p>
            <a:pPr>
              <a:lnSpc>
                <a:spcPct val="110000"/>
              </a:lnSpc>
            </a:pPr>
            <a:endParaRPr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B4676-1523-48DB-BD37-C249820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CAC-C957-460D-BEB4-DDF6C69F215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F2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F26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E7A8C2-E595-D586-A107-59664608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86" r="18054"/>
          <a:stretch/>
        </p:blipFill>
        <p:spPr>
          <a:xfrm>
            <a:off x="7214886" y="1010463"/>
            <a:ext cx="4977114" cy="50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2785"/>
      </p:ext>
    </p:extLst>
  </p:cSld>
  <p:clrMapOvr>
    <a:masterClrMapping/>
  </p:clrMapOvr>
</p:sld>
</file>

<file path=ppt/theme/theme1.xml><?xml version="1.0" encoding="utf-8"?>
<a:theme xmlns:a="http://schemas.openxmlformats.org/drawingml/2006/main" name="Strukton template-set 2020">
  <a:themeElements>
    <a:clrScheme name="Strukton Template Palette">
      <a:dk1>
        <a:sysClr val="windowText" lastClr="000000"/>
      </a:dk1>
      <a:lt1>
        <a:sysClr val="window" lastClr="FFFFFF"/>
      </a:lt1>
      <a:dk2>
        <a:srgbClr val="E53527"/>
      </a:dk2>
      <a:lt2>
        <a:srgbClr val="3F2682"/>
      </a:lt2>
      <a:accent1>
        <a:srgbClr val="3F2682"/>
      </a:accent1>
      <a:accent2>
        <a:srgbClr val="E53527"/>
      </a:accent2>
      <a:accent3>
        <a:srgbClr val="C6C6C6"/>
      </a:accent3>
      <a:accent4>
        <a:srgbClr val="636363"/>
      </a:accent4>
      <a:accent5>
        <a:srgbClr val="0078B3"/>
      </a:accent5>
      <a:accent6>
        <a:srgbClr val="009B3E"/>
      </a:accent6>
      <a:hlink>
        <a:srgbClr val="337B9B"/>
      </a:hlink>
      <a:folHlink>
        <a:srgbClr val="D4007F"/>
      </a:folHlink>
    </a:clrScheme>
    <a:fontScheme name="Aangepast 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7cebf61-a0c3-4591-9469-b316f1b57a7b" ContentTypeId="0x0101002A4775FCACD00E4ABF78888498EA9C15" PreviousValue="false"/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b48860c18f4ac49346f08cab0939e7 xmlns="307364eb-b160-4bd0-8c92-49f57be5a657">
      <Terms xmlns="http://schemas.microsoft.com/office/infopath/2007/PartnerControls"/>
    </i1b48860c18f4ac49346f08cab0939e7>
    <TaxCatchAll xmlns="307364eb-b160-4bd0-8c92-49f57be5a657" xsi:nil="true"/>
    <Strukton_x0020_Rail_x0020_Thema xmlns="307364eb-b160-4bd0-8c92-49f57be5a657" xsi:nil="true"/>
    <Strukton_x0020_Rail_x0020_Afdeling xmlns="307364eb-b160-4bd0-8c92-49f57be5a657">
      <Value>Communicatie</Value>
    </Strukton_x0020_Rail_x0020_Afdeling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rukton Rail Intranet Document" ma:contentTypeID="0x0101002A4775FCACD00E4ABF78888498EA9C1500937265047F7C5B42ADA91D88FBA083A3" ma:contentTypeVersion="14" ma:contentTypeDescription="Een nieuw document maken." ma:contentTypeScope="" ma:versionID="5828c019f60cca6b49f667637f5bc33c">
  <xsd:schema xmlns:xsd="http://www.w3.org/2001/XMLSchema" xmlns:xs="http://www.w3.org/2001/XMLSchema" xmlns:p="http://schemas.microsoft.com/office/2006/metadata/properties" xmlns:ns2="307364eb-b160-4bd0-8c92-49f57be5a657" targetNamespace="http://schemas.microsoft.com/office/2006/metadata/properties" ma:root="true" ma:fieldsID="8021bfa2696d05fe8908e22732752b95" ns2:_="">
    <xsd:import namespace="307364eb-b160-4bd0-8c92-49f57be5a657"/>
    <xsd:element name="properties">
      <xsd:complexType>
        <xsd:sequence>
          <xsd:element name="documentManagement">
            <xsd:complexType>
              <xsd:all>
                <xsd:element ref="ns2:Strukton_x0020_Rail_x0020_Thema" minOccurs="0"/>
                <xsd:element ref="ns2:Strukton_x0020_Rail_x0020_Afdeling" minOccurs="0"/>
                <xsd:element ref="ns2:i1b48860c18f4ac49346f08cab0939e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364eb-b160-4bd0-8c92-49f57be5a657" elementFormDefault="qualified">
    <xsd:import namespace="http://schemas.microsoft.com/office/2006/documentManagement/types"/>
    <xsd:import namespace="http://schemas.microsoft.com/office/infopath/2007/PartnerControls"/>
    <xsd:element name="Strukton_x0020_Rail_x0020_Thema" ma:index="8" nillable="true" ma:displayName="Thema" ma:format="Dropdown" ma:internalName="Strukton_x0020_Rail_x0020_Them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Right"/>
                    <xsd:enumeration value="Duurzaamheid"/>
                    <xsd:enumeration value="Kennis &amp; Innovatie"/>
                    <xsd:enumeration value="Materieel"/>
                    <xsd:enumeration value="Veiligheid &amp; Gezondheid"/>
                  </xsd:restriction>
                </xsd:simpleType>
              </xsd:element>
            </xsd:sequence>
          </xsd:extension>
        </xsd:complexContent>
      </xsd:complexType>
    </xsd:element>
    <xsd:element name="Strukton_x0020_Rail_x0020_Afdeling" ma:index="9" nillable="true" ma:displayName="Tot uw dienst" ma:format="Dropdown" ma:internalName="Strukton_x0020_Rail_x0020_Afdel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&amp;I"/>
                    <xsd:enumeration value="Communicatie"/>
                    <xsd:enumeration value="Dienstencentrum"/>
                    <xsd:enumeration value="ICT"/>
                    <xsd:enumeration value="Juridische Zaken"/>
                    <xsd:enumeration value="Medezeggenschap"/>
                    <xsd:enumeration value="Officemanagement"/>
                    <xsd:enumeration value="P&amp;O"/>
                    <xsd:enumeration value="QHSE"/>
                    <xsd:enumeration value="Supply Chain"/>
                  </xsd:restriction>
                </xsd:simpleType>
              </xsd:element>
            </xsd:sequence>
          </xsd:extension>
        </xsd:complexContent>
      </xsd:complexType>
    </xsd:element>
    <xsd:element name="i1b48860c18f4ac49346f08cab0939e7" ma:index="10" nillable="true" ma:taxonomy="true" ma:internalName="i1b48860c18f4ac49346f08cab0939e7" ma:taxonomyFieldName="IN_x002d_SR_x002d_Category" ma:displayName="Categorie" ma:readOnly="false" ma:default="" ma:fieldId="{21b48860-c18f-4ac4-9346-f08cab0939e7}" ma:taxonomyMulti="true" ma:sspId="77cebf61-a0c3-4591-9469-b316f1b57a7b" ma:termSetId="6a7380b7-607d-4061-bdf8-7940b377d4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dca33a44-6c62-4c3a-949d-7fe98dd2fa8e}" ma:internalName="TaxCatchAll" ma:showField="CatchAllData" ma:web="cea83b58-a9fc-4d40-a8d0-5b287549b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dca33a44-6c62-4c3a-949d-7fe98dd2fa8e}" ma:internalName="TaxCatchAllLabel" ma:readOnly="true" ma:showField="CatchAllDataLabel" ma:web="cea83b58-a9fc-4d40-a8d0-5b287549b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FDA01C-8B3F-4F41-9747-C95C25AD1A1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437642A-8741-4301-9333-6673AB8FF60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EBE53B26-14AD-4E46-A124-48659A21DA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21E7C0-FA24-4089-BB5C-F941406A0E71}">
  <ds:schemaRefs>
    <ds:schemaRef ds:uri="http://purl.org/dc/dcmitype/"/>
    <ds:schemaRef ds:uri="307364eb-b160-4bd0-8c92-49f57be5a657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4A4AEEB7-0F3B-47A8-9D27-8F4C4288A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7364eb-b160-4bd0-8c92-49f57be5a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Breedbeeld</PresentationFormat>
  <Paragraphs>66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Segoe UI Light</vt:lpstr>
      <vt:lpstr>Wingdings</vt:lpstr>
      <vt:lpstr>Strukton template-set 2020</vt:lpstr>
      <vt:lpstr>Digitaal Veiligheidspaspoort  DVP - Nederland</vt:lpstr>
      <vt:lpstr>Doel van het Digitaal Veiligheidspaspoort ?</vt:lpstr>
      <vt:lpstr>Doel van het DVP?</vt:lpstr>
      <vt:lpstr>DVP pas behalen</vt:lpstr>
      <vt:lpstr>DVP pas behalen</vt:lpstr>
      <vt:lpstr>Drillster</vt:lpstr>
      <vt:lpstr>Drillster</vt:lpstr>
      <vt:lpstr>Dagpassen</vt:lpstr>
      <vt:lpstr>Dagpassen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Basic_PowerPoint_templates</dc:title>
  <dc:creator>Irene van Dam - Aaldijk</dc:creator>
  <cp:lastModifiedBy>Dieter De Groote</cp:lastModifiedBy>
  <cp:revision>35</cp:revision>
  <dcterms:created xsi:type="dcterms:W3CDTF">2020-11-19T09:30:15Z</dcterms:created>
  <dcterms:modified xsi:type="dcterms:W3CDTF">2024-10-10T12:07:35Z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0x0101002A4775FCACD00E4ABF78888498EA9C1500937265047F7C5B42ADA91D88FBA083A3</vt:lpwstr>
  </property>
  <property fmtid="{D5CDD505-2E9C-101B-9397-08002B2CF9AE}" pid="3" name="IN-SR-Category">
    <vt:lpwstr/>
  </property>
  <property fmtid="{D5CDD505-2E9C-101B-9397-08002B2CF9AE}" pid="4" name="SharedWithUsers">
    <vt:lpwstr>30;#An Muylaert;#1832;#Yvonne Kaat - Nierman</vt:lpwstr>
  </property>
  <property fmtid="{D5CDD505-2E9C-101B-9397-08002B2CF9AE}" pid="5" name="MediaServiceImageTags">
    <vt:lpwstr/>
  </property>
  <property fmtid="{D5CDD505-2E9C-101B-9397-08002B2CF9AE}" pid="6" name="lcf76f155ced4ddcb4097134ff3c332f">
    <vt:lpwstr/>
  </property>
</Properties>
</file>