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6" r:id="rId5"/>
    <p:sldMasterId id="2147483682" r:id="rId6"/>
    <p:sldMasterId id="2147483802" r:id="rId7"/>
    <p:sldMasterId id="2147483785" r:id="rId8"/>
    <p:sldMasterId id="2147483773" r:id="rId9"/>
    <p:sldMasterId id="2147483774" r:id="rId10"/>
  </p:sldMasterIdLst>
  <p:notesMasterIdLst>
    <p:notesMasterId r:id="rId30"/>
  </p:notesMasterIdLst>
  <p:sldIdLst>
    <p:sldId id="256" r:id="rId11"/>
    <p:sldId id="280" r:id="rId12"/>
    <p:sldId id="258" r:id="rId13"/>
    <p:sldId id="278" r:id="rId14"/>
    <p:sldId id="276" r:id="rId15"/>
    <p:sldId id="277" r:id="rId16"/>
    <p:sldId id="279" r:id="rId17"/>
    <p:sldId id="267" r:id="rId18"/>
    <p:sldId id="270" r:id="rId19"/>
    <p:sldId id="282" r:id="rId20"/>
    <p:sldId id="281" r:id="rId21"/>
    <p:sldId id="283" r:id="rId22"/>
    <p:sldId id="285" r:id="rId23"/>
    <p:sldId id="287" r:id="rId24"/>
    <p:sldId id="286" r:id="rId25"/>
    <p:sldId id="288" r:id="rId26"/>
    <p:sldId id="290" r:id="rId27"/>
    <p:sldId id="266" r:id="rId28"/>
    <p:sldId id="289" r:id="rId2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40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87AF87-5526-43B3-AC14-7B916468F165}" v="129" dt="2024-10-14T11:08:47.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43" autoAdjust="0"/>
  </p:normalViewPr>
  <p:slideViewPr>
    <p:cSldViewPr snapToGrid="0" snapToObjects="1">
      <p:cViewPr varScale="1">
        <p:scale>
          <a:sx n="105" d="100"/>
          <a:sy n="105" d="100"/>
        </p:scale>
        <p:origin x="774" y="114"/>
      </p:cViewPr>
      <p:guideLst>
        <p:guide orient="horz" pos="232"/>
        <p:guide pos="4089"/>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esevoets Tim" userId="4421804e-3486-46a8-af55-7a62efdbbf29" providerId="ADAL" clId="{B887AF87-5526-43B3-AC14-7B916468F165}"/>
    <pc:docChg chg="undo custSel addSld delSld modSld sldOrd addMainMaster delMainMaster">
      <pc:chgData name="Haesevoets Tim" userId="4421804e-3486-46a8-af55-7a62efdbbf29" providerId="ADAL" clId="{B887AF87-5526-43B3-AC14-7B916468F165}" dt="2024-10-14T11:09:07.675" v="2002" actId="1076"/>
      <pc:docMkLst>
        <pc:docMk/>
      </pc:docMkLst>
      <pc:sldChg chg="addSp delSp modSp add del mod">
        <pc:chgData name="Haesevoets Tim" userId="4421804e-3486-46a8-af55-7a62efdbbf29" providerId="ADAL" clId="{B887AF87-5526-43B3-AC14-7B916468F165}" dt="2024-10-14T11:08:00.737" v="1978" actId="1076"/>
        <pc:sldMkLst>
          <pc:docMk/>
          <pc:sldMk cId="3544088066" sldId="256"/>
        </pc:sldMkLst>
        <pc:spChg chg="mod">
          <ac:chgData name="Haesevoets Tim" userId="4421804e-3486-46a8-af55-7a62efdbbf29" providerId="ADAL" clId="{B887AF87-5526-43B3-AC14-7B916468F165}" dt="2024-10-06T11:07:48.579" v="3" actId="20577"/>
          <ac:spMkLst>
            <pc:docMk/>
            <pc:sldMk cId="3544088066" sldId="256"/>
            <ac:spMk id="2" creationId="{00000000-0000-0000-0000-000000000000}"/>
          </ac:spMkLst>
        </pc:spChg>
        <pc:spChg chg="mod">
          <ac:chgData name="Haesevoets Tim" userId="4421804e-3486-46a8-af55-7a62efdbbf29" providerId="ADAL" clId="{B887AF87-5526-43B3-AC14-7B916468F165}" dt="2024-10-06T11:12:59.726" v="109" actId="20577"/>
          <ac:spMkLst>
            <pc:docMk/>
            <pc:sldMk cId="3544088066" sldId="256"/>
            <ac:spMk id="3" creationId="{00000000-0000-0000-0000-000000000000}"/>
          </ac:spMkLst>
        </pc:spChg>
        <pc:spChg chg="mod">
          <ac:chgData name="Haesevoets Tim" userId="4421804e-3486-46a8-af55-7a62efdbbf29" providerId="ADAL" clId="{B887AF87-5526-43B3-AC14-7B916468F165}" dt="2024-10-06T11:11:58.071" v="72" actId="20577"/>
          <ac:spMkLst>
            <pc:docMk/>
            <pc:sldMk cId="3544088066" sldId="256"/>
            <ac:spMk id="4" creationId="{00000000-0000-0000-0000-000000000000}"/>
          </ac:spMkLst>
        </pc:spChg>
        <pc:spChg chg="mod">
          <ac:chgData name="Haesevoets Tim" userId="4421804e-3486-46a8-af55-7a62efdbbf29" providerId="ADAL" clId="{B887AF87-5526-43B3-AC14-7B916468F165}" dt="2024-10-06T11:11:53.862" v="70" actId="20577"/>
          <ac:spMkLst>
            <pc:docMk/>
            <pc:sldMk cId="3544088066" sldId="256"/>
            <ac:spMk id="5" creationId="{00000000-0000-0000-0000-000000000000}"/>
          </ac:spMkLst>
        </pc:spChg>
        <pc:picChg chg="del">
          <ac:chgData name="Haesevoets Tim" userId="4421804e-3486-46a8-af55-7a62efdbbf29" providerId="ADAL" clId="{B887AF87-5526-43B3-AC14-7B916468F165}" dt="2024-10-06T18:33:39.111" v="1427" actId="478"/>
          <ac:picMkLst>
            <pc:docMk/>
            <pc:sldMk cId="3544088066" sldId="256"/>
            <ac:picMk id="6" creationId="{4BC1993B-8A60-9064-65A3-B1D84798FB02}"/>
          </ac:picMkLst>
        </pc:picChg>
        <pc:picChg chg="add mod">
          <ac:chgData name="Haesevoets Tim" userId="4421804e-3486-46a8-af55-7a62efdbbf29" providerId="ADAL" clId="{B887AF87-5526-43B3-AC14-7B916468F165}" dt="2024-10-06T18:33:56.757" v="1431" actId="14100"/>
          <ac:picMkLst>
            <pc:docMk/>
            <pc:sldMk cId="3544088066" sldId="256"/>
            <ac:picMk id="7" creationId="{B7602A71-15AC-3FE1-FE7A-1D00E5155717}"/>
          </ac:picMkLst>
        </pc:picChg>
        <pc:picChg chg="add mod">
          <ac:chgData name="Haesevoets Tim" userId="4421804e-3486-46a8-af55-7a62efdbbf29" providerId="ADAL" clId="{B887AF87-5526-43B3-AC14-7B916468F165}" dt="2024-10-14T11:08:00.737" v="1978" actId="1076"/>
          <ac:picMkLst>
            <pc:docMk/>
            <pc:sldMk cId="3544088066" sldId="256"/>
            <ac:picMk id="8" creationId="{CB2A6CAC-E4FC-B14C-3879-329AC2B6ABE6}"/>
          </ac:picMkLst>
        </pc:picChg>
      </pc:sldChg>
      <pc:sldChg chg="del">
        <pc:chgData name="Haesevoets Tim" userId="4421804e-3486-46a8-af55-7a62efdbbf29" providerId="ADAL" clId="{B887AF87-5526-43B3-AC14-7B916468F165}" dt="2024-10-06T18:31:59.187" v="1419" actId="47"/>
        <pc:sldMkLst>
          <pc:docMk/>
          <pc:sldMk cId="3736661607" sldId="257"/>
        </pc:sldMkLst>
      </pc:sldChg>
      <pc:sldChg chg="addSp modSp">
        <pc:chgData name="Haesevoets Tim" userId="4421804e-3486-46a8-af55-7a62efdbbf29" providerId="ADAL" clId="{B887AF87-5526-43B3-AC14-7B916468F165}" dt="2024-10-14T11:08:18.648" v="1982"/>
        <pc:sldMkLst>
          <pc:docMk/>
          <pc:sldMk cId="3406410418" sldId="258"/>
        </pc:sldMkLst>
        <pc:picChg chg="add mod">
          <ac:chgData name="Haesevoets Tim" userId="4421804e-3486-46a8-af55-7a62efdbbf29" providerId="ADAL" clId="{B887AF87-5526-43B3-AC14-7B916468F165}" dt="2024-10-14T11:08:18.648" v="1982"/>
          <ac:picMkLst>
            <pc:docMk/>
            <pc:sldMk cId="3406410418" sldId="258"/>
            <ac:picMk id="3" creationId="{624B5A27-9A50-22DB-2DC0-FBD534FE5C87}"/>
          </ac:picMkLst>
        </pc:picChg>
      </pc:sldChg>
      <pc:sldChg chg="addSp delSp modSp del mod addAnim delAnim modAnim">
        <pc:chgData name="Haesevoets Tim" userId="4421804e-3486-46a8-af55-7a62efdbbf29" providerId="ADAL" clId="{B887AF87-5526-43B3-AC14-7B916468F165}" dt="2024-10-06T18:08:37.765" v="1202" actId="47"/>
        <pc:sldMkLst>
          <pc:docMk/>
          <pc:sldMk cId="4220764993" sldId="263"/>
        </pc:sldMkLst>
        <pc:spChg chg="mod">
          <ac:chgData name="Haesevoets Tim" userId="4421804e-3486-46a8-af55-7a62efdbbf29" providerId="ADAL" clId="{B887AF87-5526-43B3-AC14-7B916468F165}" dt="2024-10-06T18:05:22.799" v="1146" actId="20577"/>
          <ac:spMkLst>
            <pc:docMk/>
            <pc:sldMk cId="4220764993" sldId="263"/>
            <ac:spMk id="7" creationId="{19766E13-E4E8-21C5-67D0-7C13471F4B35}"/>
          </ac:spMkLst>
        </pc:spChg>
        <pc:spChg chg="del mod">
          <ac:chgData name="Haesevoets Tim" userId="4421804e-3486-46a8-af55-7a62efdbbf29" providerId="ADAL" clId="{B887AF87-5526-43B3-AC14-7B916468F165}" dt="2024-10-06T18:05:57.484" v="1189"/>
          <ac:spMkLst>
            <pc:docMk/>
            <pc:sldMk cId="4220764993" sldId="263"/>
            <ac:spMk id="8" creationId="{8B6C1D99-648C-A2EF-2FB4-A1FA58ACB805}"/>
          </ac:spMkLst>
        </pc:spChg>
        <pc:picChg chg="add del">
          <ac:chgData name="Haesevoets Tim" userId="4421804e-3486-46a8-af55-7a62efdbbf29" providerId="ADAL" clId="{B887AF87-5526-43B3-AC14-7B916468F165}" dt="2024-10-06T18:04:49.863" v="1129" actId="478"/>
          <ac:picMkLst>
            <pc:docMk/>
            <pc:sldMk cId="4220764993" sldId="263"/>
            <ac:picMk id="6" creationId="{B59B0678-A164-99B1-513A-DC1EB8FA9C08}"/>
          </ac:picMkLst>
        </pc:picChg>
      </pc:sldChg>
      <pc:sldChg chg="del">
        <pc:chgData name="Haesevoets Tim" userId="4421804e-3486-46a8-af55-7a62efdbbf29" providerId="ADAL" clId="{B887AF87-5526-43B3-AC14-7B916468F165}" dt="2024-10-06T18:38:22.097" v="1490" actId="47"/>
        <pc:sldMkLst>
          <pc:docMk/>
          <pc:sldMk cId="1591494570" sldId="265"/>
        </pc:sldMkLst>
      </pc:sldChg>
      <pc:sldChg chg="addSp delSp modSp mod modClrScheme modAnim chgLayout">
        <pc:chgData name="Haesevoets Tim" userId="4421804e-3486-46a8-af55-7a62efdbbf29" providerId="ADAL" clId="{B887AF87-5526-43B3-AC14-7B916468F165}" dt="2024-10-14T11:08:45.304" v="1997"/>
        <pc:sldMkLst>
          <pc:docMk/>
          <pc:sldMk cId="1292727130" sldId="266"/>
        </pc:sldMkLst>
        <pc:spChg chg="add del mod ord">
          <ac:chgData name="Haesevoets Tim" userId="4421804e-3486-46a8-af55-7a62efdbbf29" providerId="ADAL" clId="{B887AF87-5526-43B3-AC14-7B916468F165}" dt="2024-10-06T20:06:22.083" v="1954" actId="478"/>
          <ac:spMkLst>
            <pc:docMk/>
            <pc:sldMk cId="1292727130" sldId="266"/>
            <ac:spMk id="2" creationId="{7345CEAC-E9FF-FE08-73EF-4FC640AC60D0}"/>
          </ac:spMkLst>
        </pc:spChg>
        <pc:spChg chg="mod ord">
          <ac:chgData name="Haesevoets Tim" userId="4421804e-3486-46a8-af55-7a62efdbbf29" providerId="ADAL" clId="{B887AF87-5526-43B3-AC14-7B916468F165}" dt="2024-10-06T20:06:16.288" v="1953" actId="700"/>
          <ac:spMkLst>
            <pc:docMk/>
            <pc:sldMk cId="1292727130" sldId="266"/>
            <ac:spMk id="3" creationId="{5CD2E3ED-8CCF-3931-84BF-B8F508F71401}"/>
          </ac:spMkLst>
        </pc:spChg>
        <pc:spChg chg="add mod ord">
          <ac:chgData name="Haesevoets Tim" userId="4421804e-3486-46a8-af55-7a62efdbbf29" providerId="ADAL" clId="{B887AF87-5526-43B3-AC14-7B916468F165}" dt="2024-10-06T20:06:27.155" v="1964" actId="20577"/>
          <ac:spMkLst>
            <pc:docMk/>
            <pc:sldMk cId="1292727130" sldId="266"/>
            <ac:spMk id="4" creationId="{420B5DE8-752B-C94F-EF46-267AF065E1F3}"/>
          </ac:spMkLst>
        </pc:spChg>
        <pc:spChg chg="add del mod ord">
          <ac:chgData name="Haesevoets Tim" userId="4421804e-3486-46a8-af55-7a62efdbbf29" providerId="ADAL" clId="{B887AF87-5526-43B3-AC14-7B916468F165}" dt="2024-10-06T20:06:23.404" v="1955" actId="478"/>
          <ac:spMkLst>
            <pc:docMk/>
            <pc:sldMk cId="1292727130" sldId="266"/>
            <ac:spMk id="5" creationId="{533DD7FE-33E3-ECBF-BB52-9E08ED14B259}"/>
          </ac:spMkLst>
        </pc:spChg>
        <pc:picChg chg="add mod">
          <ac:chgData name="Haesevoets Tim" userId="4421804e-3486-46a8-af55-7a62efdbbf29" providerId="ADAL" clId="{B887AF87-5526-43B3-AC14-7B916468F165}" dt="2024-10-14T11:08:45.304" v="1997"/>
          <ac:picMkLst>
            <pc:docMk/>
            <pc:sldMk cId="1292727130" sldId="266"/>
            <ac:picMk id="2" creationId="{C844D8D4-335E-2C28-BC35-EA25934C312B}"/>
          </ac:picMkLst>
        </pc:picChg>
        <pc:picChg chg="del">
          <ac:chgData name="Haesevoets Tim" userId="4421804e-3486-46a8-af55-7a62efdbbf29" providerId="ADAL" clId="{B887AF87-5526-43B3-AC14-7B916468F165}" dt="2024-10-06T19:26:54.745" v="1566" actId="478"/>
          <ac:picMkLst>
            <pc:docMk/>
            <pc:sldMk cId="1292727130" sldId="266"/>
            <ac:picMk id="9" creationId="{85C7C55B-A809-93B5-9F92-17BA8D240A3E}"/>
          </ac:picMkLst>
        </pc:picChg>
      </pc:sldChg>
      <pc:sldChg chg="addSp modSp mod">
        <pc:chgData name="Haesevoets Tim" userId="4421804e-3486-46a8-af55-7a62efdbbf29" providerId="ADAL" clId="{B887AF87-5526-43B3-AC14-7B916468F165}" dt="2024-10-14T11:08:29.463" v="1987"/>
        <pc:sldMkLst>
          <pc:docMk/>
          <pc:sldMk cId="4076711620" sldId="267"/>
        </pc:sldMkLst>
        <pc:spChg chg="mod">
          <ac:chgData name="Haesevoets Tim" userId="4421804e-3486-46a8-af55-7a62efdbbf29" providerId="ADAL" clId="{B887AF87-5526-43B3-AC14-7B916468F165}" dt="2024-10-06T18:44:10.496" v="1530" actId="20577"/>
          <ac:spMkLst>
            <pc:docMk/>
            <pc:sldMk cId="4076711620" sldId="267"/>
            <ac:spMk id="2" creationId="{6268D512-C0B5-6C0F-EBAB-83F1BE6A7C9E}"/>
          </ac:spMkLst>
        </pc:spChg>
        <pc:picChg chg="add mod">
          <ac:chgData name="Haesevoets Tim" userId="4421804e-3486-46a8-af55-7a62efdbbf29" providerId="ADAL" clId="{B887AF87-5526-43B3-AC14-7B916468F165}" dt="2024-10-14T11:08:29.463" v="1987"/>
          <ac:picMkLst>
            <pc:docMk/>
            <pc:sldMk cId="4076711620" sldId="267"/>
            <ac:picMk id="4" creationId="{375DB99D-F008-26E8-3823-73B2DDF2CE8B}"/>
          </ac:picMkLst>
        </pc:picChg>
      </pc:sldChg>
      <pc:sldChg chg="del">
        <pc:chgData name="Haesevoets Tim" userId="4421804e-3486-46a8-af55-7a62efdbbf29" providerId="ADAL" clId="{B887AF87-5526-43B3-AC14-7B916468F165}" dt="2024-10-06T20:00:48.165" v="1897" actId="47"/>
        <pc:sldMkLst>
          <pc:docMk/>
          <pc:sldMk cId="2625651417" sldId="268"/>
        </pc:sldMkLst>
      </pc:sldChg>
      <pc:sldChg chg="addSp delSp modSp mod modClrScheme chgLayout">
        <pc:chgData name="Haesevoets Tim" userId="4421804e-3486-46a8-af55-7a62efdbbf29" providerId="ADAL" clId="{B887AF87-5526-43B3-AC14-7B916468F165}" dt="2024-10-14T11:08:31.353" v="1988"/>
        <pc:sldMkLst>
          <pc:docMk/>
          <pc:sldMk cId="2930780151" sldId="270"/>
        </pc:sldMkLst>
        <pc:spChg chg="add mod ord">
          <ac:chgData name="Haesevoets Tim" userId="4421804e-3486-46a8-af55-7a62efdbbf29" providerId="ADAL" clId="{B887AF87-5526-43B3-AC14-7B916468F165}" dt="2024-10-06T18:43:41.655" v="1515" actId="20577"/>
          <ac:spMkLst>
            <pc:docMk/>
            <pc:sldMk cId="2930780151" sldId="270"/>
            <ac:spMk id="2" creationId="{237CE239-645B-339E-EFB1-6A3F228538E2}"/>
          </ac:spMkLst>
        </pc:spChg>
        <pc:spChg chg="mod ord">
          <ac:chgData name="Haesevoets Tim" userId="4421804e-3486-46a8-af55-7a62efdbbf29" providerId="ADAL" clId="{B887AF87-5526-43B3-AC14-7B916468F165}" dt="2024-10-06T18:43:33.639" v="1501" actId="700"/>
          <ac:spMkLst>
            <pc:docMk/>
            <pc:sldMk cId="2930780151" sldId="270"/>
            <ac:spMk id="3" creationId="{74A2E3AE-691D-48D3-8462-885A09F9CD1B}"/>
          </ac:spMkLst>
        </pc:spChg>
        <pc:spChg chg="mod ord">
          <ac:chgData name="Haesevoets Tim" userId="4421804e-3486-46a8-af55-7a62efdbbf29" providerId="ADAL" clId="{B887AF87-5526-43B3-AC14-7B916468F165}" dt="2024-10-06T18:43:33.639" v="1501" actId="700"/>
          <ac:spMkLst>
            <pc:docMk/>
            <pc:sldMk cId="2930780151" sldId="270"/>
            <ac:spMk id="4" creationId="{B2B2E276-5EC1-CB1C-8D29-0F683A34575C}"/>
          </ac:spMkLst>
        </pc:spChg>
        <pc:spChg chg="add del mod ord">
          <ac:chgData name="Haesevoets Tim" userId="4421804e-3486-46a8-af55-7a62efdbbf29" providerId="ADAL" clId="{B887AF87-5526-43B3-AC14-7B916468F165}" dt="2024-10-06T18:43:36.728" v="1502" actId="478"/>
          <ac:spMkLst>
            <pc:docMk/>
            <pc:sldMk cId="2930780151" sldId="270"/>
            <ac:spMk id="8" creationId="{CCD5722C-6B2C-63C3-355F-BD889BDED5A6}"/>
          </ac:spMkLst>
        </pc:spChg>
        <pc:picChg chg="add mod">
          <ac:chgData name="Haesevoets Tim" userId="4421804e-3486-46a8-af55-7a62efdbbf29" providerId="ADAL" clId="{B887AF87-5526-43B3-AC14-7B916468F165}" dt="2024-10-14T11:08:31.353" v="1988"/>
          <ac:picMkLst>
            <pc:docMk/>
            <pc:sldMk cId="2930780151" sldId="270"/>
            <ac:picMk id="8" creationId="{E093F82D-2130-E53C-5C2B-D9724506C99A}"/>
          </ac:picMkLst>
        </pc:picChg>
      </pc:sldChg>
      <pc:sldChg chg="del">
        <pc:chgData name="Haesevoets Tim" userId="4421804e-3486-46a8-af55-7a62efdbbf29" providerId="ADAL" clId="{B887AF87-5526-43B3-AC14-7B916468F165}" dt="2024-10-06T19:43:15.511" v="1615" actId="47"/>
        <pc:sldMkLst>
          <pc:docMk/>
          <pc:sldMk cId="3114030822" sldId="271"/>
        </pc:sldMkLst>
      </pc:sldChg>
      <pc:sldChg chg="del">
        <pc:chgData name="Haesevoets Tim" userId="4421804e-3486-46a8-af55-7a62efdbbf29" providerId="ADAL" clId="{B887AF87-5526-43B3-AC14-7B916468F165}" dt="2024-10-06T18:44:21.593" v="1531" actId="47"/>
        <pc:sldMkLst>
          <pc:docMk/>
          <pc:sldMk cId="4260509266" sldId="274"/>
        </pc:sldMkLst>
      </pc:sldChg>
      <pc:sldChg chg="del mod modShow">
        <pc:chgData name="Haesevoets Tim" userId="4421804e-3486-46a8-af55-7a62efdbbf29" providerId="ADAL" clId="{B887AF87-5526-43B3-AC14-7B916468F165}" dt="2024-10-06T18:32:00.581" v="1420" actId="47"/>
        <pc:sldMkLst>
          <pc:docMk/>
          <pc:sldMk cId="3721151959" sldId="275"/>
        </pc:sldMkLst>
      </pc:sldChg>
      <pc:sldChg chg="addSp delSp modSp new mod modClrScheme delAnim modAnim chgLayout">
        <pc:chgData name="Haesevoets Tim" userId="4421804e-3486-46a8-af55-7a62efdbbf29" providerId="ADAL" clId="{B887AF87-5526-43B3-AC14-7B916468F165}" dt="2024-10-14T11:08:22.569" v="1984"/>
        <pc:sldMkLst>
          <pc:docMk/>
          <pc:sldMk cId="886210276" sldId="276"/>
        </pc:sldMkLst>
        <pc:spChg chg="del mod ord">
          <ac:chgData name="Haesevoets Tim" userId="4421804e-3486-46a8-af55-7a62efdbbf29" providerId="ADAL" clId="{B887AF87-5526-43B3-AC14-7B916468F165}" dt="2024-10-06T18:10:33.238" v="1214" actId="700"/>
          <ac:spMkLst>
            <pc:docMk/>
            <pc:sldMk cId="886210276" sldId="276"/>
            <ac:spMk id="2" creationId="{72050FF4-BBFD-5067-6F5D-7AD592BE375B}"/>
          </ac:spMkLst>
        </pc:spChg>
        <pc:spChg chg="mod ord">
          <ac:chgData name="Haesevoets Tim" userId="4421804e-3486-46a8-af55-7a62efdbbf29" providerId="ADAL" clId="{B887AF87-5526-43B3-AC14-7B916468F165}" dt="2024-10-06T18:10:33.238" v="1214" actId="700"/>
          <ac:spMkLst>
            <pc:docMk/>
            <pc:sldMk cId="886210276" sldId="276"/>
            <ac:spMk id="3" creationId="{E24D6072-4FEE-9684-F69A-D27E6B7A35A0}"/>
          </ac:spMkLst>
        </pc:spChg>
        <pc:spChg chg="del">
          <ac:chgData name="Haesevoets Tim" userId="4421804e-3486-46a8-af55-7a62efdbbf29" providerId="ADAL" clId="{B887AF87-5526-43B3-AC14-7B916468F165}" dt="2024-10-06T18:01:22.226" v="1030" actId="478"/>
          <ac:spMkLst>
            <pc:docMk/>
            <pc:sldMk cId="886210276" sldId="276"/>
            <ac:spMk id="4" creationId="{05BF9541-7F5D-84F6-2AEC-2DC9588235EC}"/>
          </ac:spMkLst>
        </pc:spChg>
        <pc:spChg chg="add mod">
          <ac:chgData name="Haesevoets Tim" userId="4421804e-3486-46a8-af55-7a62efdbbf29" providerId="ADAL" clId="{B887AF87-5526-43B3-AC14-7B916468F165}" dt="2024-10-06T18:11:24.859" v="1278" actId="1076"/>
          <ac:spMkLst>
            <pc:docMk/>
            <pc:sldMk cId="886210276" sldId="276"/>
            <ac:spMk id="6" creationId="{8EEB5099-EA71-341E-9AE0-99673FE55FE4}"/>
          </ac:spMkLst>
        </pc:spChg>
        <pc:spChg chg="add del mod">
          <ac:chgData name="Haesevoets Tim" userId="4421804e-3486-46a8-af55-7a62efdbbf29" providerId="ADAL" clId="{B887AF87-5526-43B3-AC14-7B916468F165}" dt="2024-10-06T18:10:53.287" v="1266" actId="478"/>
          <ac:spMkLst>
            <pc:docMk/>
            <pc:sldMk cId="886210276" sldId="276"/>
            <ac:spMk id="7" creationId="{3ECFCCD6-34FA-D585-72CD-9789686DBE2F}"/>
          </ac:spMkLst>
        </pc:spChg>
        <pc:spChg chg="add del mod">
          <ac:chgData name="Haesevoets Tim" userId="4421804e-3486-46a8-af55-7a62efdbbf29" providerId="ADAL" clId="{B887AF87-5526-43B3-AC14-7B916468F165}" dt="2024-10-06T18:11:12.055" v="1276" actId="478"/>
          <ac:spMkLst>
            <pc:docMk/>
            <pc:sldMk cId="886210276" sldId="276"/>
            <ac:spMk id="8" creationId="{4509463C-D826-ACE7-39EC-478D65A18759}"/>
          </ac:spMkLst>
        </pc:spChg>
        <pc:spChg chg="add mod ord">
          <ac:chgData name="Haesevoets Tim" userId="4421804e-3486-46a8-af55-7a62efdbbf29" providerId="ADAL" clId="{B887AF87-5526-43B3-AC14-7B916468F165}" dt="2024-10-06T18:11:29.735" v="1280" actId="20577"/>
          <ac:spMkLst>
            <pc:docMk/>
            <pc:sldMk cId="886210276" sldId="276"/>
            <ac:spMk id="10" creationId="{0BA2479E-C5C1-A660-D588-4CA9082D36ED}"/>
          </ac:spMkLst>
        </pc:spChg>
        <pc:spChg chg="add mod ord">
          <ac:chgData name="Haesevoets Tim" userId="4421804e-3486-46a8-af55-7a62efdbbf29" providerId="ADAL" clId="{B887AF87-5526-43B3-AC14-7B916468F165}" dt="2024-10-06T18:13:45.607" v="1327" actId="20577"/>
          <ac:spMkLst>
            <pc:docMk/>
            <pc:sldMk cId="886210276" sldId="276"/>
            <ac:spMk id="11" creationId="{D03B5B97-2E37-13D3-3FE6-39CB7410201B}"/>
          </ac:spMkLst>
        </pc:spChg>
        <pc:spChg chg="add del mod ord">
          <ac:chgData name="Haesevoets Tim" userId="4421804e-3486-46a8-af55-7a62efdbbf29" providerId="ADAL" clId="{B887AF87-5526-43B3-AC14-7B916468F165}" dt="2024-10-06T18:10:54.927" v="1267" actId="478"/>
          <ac:spMkLst>
            <pc:docMk/>
            <pc:sldMk cId="886210276" sldId="276"/>
            <ac:spMk id="12" creationId="{0F165F7C-7146-39C6-CBE2-A1639BD5C432}"/>
          </ac:spMkLst>
        </pc:spChg>
        <pc:grpChg chg="add mod">
          <ac:chgData name="Haesevoets Tim" userId="4421804e-3486-46a8-af55-7a62efdbbf29" providerId="ADAL" clId="{B887AF87-5526-43B3-AC14-7B916468F165}" dt="2024-10-06T18:11:24.859" v="1278" actId="1076"/>
          <ac:grpSpMkLst>
            <pc:docMk/>
            <pc:sldMk cId="886210276" sldId="276"/>
            <ac:grpSpMk id="13" creationId="{3693B771-66AD-33FA-2B10-1E6BF70CE967}"/>
          </ac:grpSpMkLst>
        </pc:grpChg>
        <pc:picChg chg="add mod">
          <ac:chgData name="Haesevoets Tim" userId="4421804e-3486-46a8-af55-7a62efdbbf29" providerId="ADAL" clId="{B887AF87-5526-43B3-AC14-7B916468F165}" dt="2024-10-14T11:08:22.569" v="1984"/>
          <ac:picMkLst>
            <pc:docMk/>
            <pc:sldMk cId="886210276" sldId="276"/>
            <ac:picMk id="2" creationId="{C79460C4-D4B3-05A9-7D81-1AF50B01310E}"/>
          </ac:picMkLst>
        </pc:picChg>
        <pc:picChg chg="add mod">
          <ac:chgData name="Haesevoets Tim" userId="4421804e-3486-46a8-af55-7a62efdbbf29" providerId="ADAL" clId="{B887AF87-5526-43B3-AC14-7B916468F165}" dt="2024-10-06T18:11:24.859" v="1278" actId="1076"/>
          <ac:picMkLst>
            <pc:docMk/>
            <pc:sldMk cId="886210276" sldId="276"/>
            <ac:picMk id="5" creationId="{0E6D0433-87C6-F91E-C673-784D6CC02714}"/>
          </ac:picMkLst>
        </pc:picChg>
        <pc:picChg chg="add del mod">
          <ac:chgData name="Haesevoets Tim" userId="4421804e-3486-46a8-af55-7a62efdbbf29" providerId="ADAL" clId="{B887AF87-5526-43B3-AC14-7B916468F165}" dt="2024-10-06T18:02:05.011" v="1034" actId="478"/>
          <ac:picMkLst>
            <pc:docMk/>
            <pc:sldMk cId="886210276" sldId="276"/>
            <ac:picMk id="9" creationId="{634F09DA-9B5D-FC8F-7032-7C8F4AC18EE0}"/>
          </ac:picMkLst>
        </pc:picChg>
      </pc:sldChg>
      <pc:sldChg chg="addSp delSp modSp new mod delAnim modAnim">
        <pc:chgData name="Haesevoets Tim" userId="4421804e-3486-46a8-af55-7a62efdbbf29" providerId="ADAL" clId="{B887AF87-5526-43B3-AC14-7B916468F165}" dt="2024-10-14T11:08:25.087" v="1985"/>
        <pc:sldMkLst>
          <pc:docMk/>
          <pc:sldMk cId="4094077093" sldId="277"/>
        </pc:sldMkLst>
        <pc:spChg chg="mod">
          <ac:chgData name="Haesevoets Tim" userId="4421804e-3486-46a8-af55-7a62efdbbf29" providerId="ADAL" clId="{B887AF87-5526-43B3-AC14-7B916468F165}" dt="2024-10-06T18:13:26.342" v="1311" actId="20577"/>
          <ac:spMkLst>
            <pc:docMk/>
            <pc:sldMk cId="4094077093" sldId="277"/>
            <ac:spMk id="2" creationId="{7F8CC93B-5C2A-A0F5-3C4A-A1A8FC836960}"/>
          </ac:spMkLst>
        </pc:spChg>
        <pc:spChg chg="del mod">
          <ac:chgData name="Haesevoets Tim" userId="4421804e-3486-46a8-af55-7a62efdbbf29" providerId="ADAL" clId="{B887AF87-5526-43B3-AC14-7B916468F165}" dt="2024-10-06T18:12:57.858" v="1286" actId="478"/>
          <ac:spMkLst>
            <pc:docMk/>
            <pc:sldMk cId="4094077093" sldId="277"/>
            <ac:spMk id="4" creationId="{B97A4FFA-BA0C-CF58-5DA5-E1918876E003}"/>
          </ac:spMkLst>
        </pc:spChg>
        <pc:spChg chg="add del mod">
          <ac:chgData name="Haesevoets Tim" userId="4421804e-3486-46a8-af55-7a62efdbbf29" providerId="ADAL" clId="{B887AF87-5526-43B3-AC14-7B916468F165}" dt="2024-10-06T18:12:11.535" v="1281" actId="478"/>
          <ac:spMkLst>
            <pc:docMk/>
            <pc:sldMk cId="4094077093" sldId="277"/>
            <ac:spMk id="6" creationId="{53C4DB4A-3C5F-1CC9-E628-E6154576446A}"/>
          </ac:spMkLst>
        </pc:spChg>
        <pc:spChg chg="add del mod">
          <ac:chgData name="Haesevoets Tim" userId="4421804e-3486-46a8-af55-7a62efdbbf29" providerId="ADAL" clId="{B887AF87-5526-43B3-AC14-7B916468F165}" dt="2024-10-06T18:13:01.199" v="1287" actId="478"/>
          <ac:spMkLst>
            <pc:docMk/>
            <pc:sldMk cId="4094077093" sldId="277"/>
            <ac:spMk id="10" creationId="{5A222E04-392F-2CC1-58A0-683800D5791E}"/>
          </ac:spMkLst>
        </pc:spChg>
        <pc:spChg chg="add del mod">
          <ac:chgData name="Haesevoets Tim" userId="4421804e-3486-46a8-af55-7a62efdbbf29" providerId="ADAL" clId="{B887AF87-5526-43B3-AC14-7B916468F165}" dt="2024-10-06T18:15:29.359" v="1358"/>
          <ac:spMkLst>
            <pc:docMk/>
            <pc:sldMk cId="4094077093" sldId="277"/>
            <ac:spMk id="11" creationId="{A92DE185-3425-6751-F543-BAE95090243F}"/>
          </ac:spMkLst>
        </pc:spChg>
        <pc:spChg chg="add del mod">
          <ac:chgData name="Haesevoets Tim" userId="4421804e-3486-46a8-af55-7a62efdbbf29" providerId="ADAL" clId="{B887AF87-5526-43B3-AC14-7B916468F165}" dt="2024-10-06T18:15:29.359" v="1356" actId="478"/>
          <ac:spMkLst>
            <pc:docMk/>
            <pc:sldMk cId="4094077093" sldId="277"/>
            <ac:spMk id="12" creationId="{9A7B2F0C-9205-4FBD-DC56-BDB91B362892}"/>
          </ac:spMkLst>
        </pc:spChg>
        <pc:spChg chg="add mod">
          <ac:chgData name="Haesevoets Tim" userId="4421804e-3486-46a8-af55-7a62efdbbf29" providerId="ADAL" clId="{B887AF87-5526-43B3-AC14-7B916468F165}" dt="2024-10-06T18:16:03.511" v="1361" actId="208"/>
          <ac:spMkLst>
            <pc:docMk/>
            <pc:sldMk cId="4094077093" sldId="277"/>
            <ac:spMk id="13" creationId="{3E3D057B-E4C9-B3D7-288C-ECCCBC8472D2}"/>
          </ac:spMkLst>
        </pc:spChg>
        <pc:spChg chg="add mod">
          <ac:chgData name="Haesevoets Tim" userId="4421804e-3486-46a8-af55-7a62efdbbf29" providerId="ADAL" clId="{B887AF87-5526-43B3-AC14-7B916468F165}" dt="2024-10-06T18:18:45.143" v="1406" actId="20577"/>
          <ac:spMkLst>
            <pc:docMk/>
            <pc:sldMk cId="4094077093" sldId="277"/>
            <ac:spMk id="14" creationId="{47C26DEA-56F4-2408-C200-5942DCD0D9EE}"/>
          </ac:spMkLst>
        </pc:spChg>
        <pc:picChg chg="add mod">
          <ac:chgData name="Haesevoets Tim" userId="4421804e-3486-46a8-af55-7a62efdbbf29" providerId="ADAL" clId="{B887AF87-5526-43B3-AC14-7B916468F165}" dt="2024-10-14T11:08:25.087" v="1985"/>
          <ac:picMkLst>
            <pc:docMk/>
            <pc:sldMk cId="4094077093" sldId="277"/>
            <ac:picMk id="4" creationId="{CD12BB28-D128-3B5B-C621-C3622C979D47}"/>
          </ac:picMkLst>
        </pc:picChg>
        <pc:picChg chg="add del mod">
          <ac:chgData name="Haesevoets Tim" userId="4421804e-3486-46a8-af55-7a62efdbbf29" providerId="ADAL" clId="{B887AF87-5526-43B3-AC14-7B916468F165}" dt="2024-10-06T18:12:54.391" v="1285" actId="478"/>
          <ac:picMkLst>
            <pc:docMk/>
            <pc:sldMk cId="4094077093" sldId="277"/>
            <ac:picMk id="5" creationId="{F84611DA-A7B7-EE4C-310E-819AFC12E389}"/>
          </ac:picMkLst>
        </pc:picChg>
        <pc:picChg chg="add mod">
          <ac:chgData name="Haesevoets Tim" userId="4421804e-3486-46a8-af55-7a62efdbbf29" providerId="ADAL" clId="{B887AF87-5526-43B3-AC14-7B916468F165}" dt="2024-10-06T18:13:20.072" v="1297" actId="1076"/>
          <ac:picMkLst>
            <pc:docMk/>
            <pc:sldMk cId="4094077093" sldId="277"/>
            <ac:picMk id="8" creationId="{3B3FE9AE-CC11-8660-0543-E95127EE379C}"/>
          </ac:picMkLst>
        </pc:picChg>
      </pc:sldChg>
      <pc:sldChg chg="addSp delSp modSp new mod modClrScheme modAnim chgLayout">
        <pc:chgData name="Haesevoets Tim" userId="4421804e-3486-46a8-af55-7a62efdbbf29" providerId="ADAL" clId="{B887AF87-5526-43B3-AC14-7B916468F165}" dt="2024-10-14T11:08:20.937" v="1983"/>
        <pc:sldMkLst>
          <pc:docMk/>
          <pc:sldMk cId="1687093740" sldId="278"/>
        </pc:sldMkLst>
        <pc:spChg chg="del mod ord">
          <ac:chgData name="Haesevoets Tim" userId="4421804e-3486-46a8-af55-7a62efdbbf29" providerId="ADAL" clId="{B887AF87-5526-43B3-AC14-7B916468F165}" dt="2024-10-06T18:05:08.434" v="1132" actId="700"/>
          <ac:spMkLst>
            <pc:docMk/>
            <pc:sldMk cId="1687093740" sldId="278"/>
            <ac:spMk id="2" creationId="{54B1810C-88B5-4688-8F06-2705A3C7878D}"/>
          </ac:spMkLst>
        </pc:spChg>
        <pc:spChg chg="mod ord">
          <ac:chgData name="Haesevoets Tim" userId="4421804e-3486-46a8-af55-7a62efdbbf29" providerId="ADAL" clId="{B887AF87-5526-43B3-AC14-7B916468F165}" dt="2024-10-06T18:05:08.434" v="1132" actId="700"/>
          <ac:spMkLst>
            <pc:docMk/>
            <pc:sldMk cId="1687093740" sldId="278"/>
            <ac:spMk id="3" creationId="{6A9863AF-4BCA-1391-9DEC-FC69F6948CB6}"/>
          </ac:spMkLst>
        </pc:spChg>
        <pc:spChg chg="del mod ord">
          <ac:chgData name="Haesevoets Tim" userId="4421804e-3486-46a8-af55-7a62efdbbf29" providerId="ADAL" clId="{B887AF87-5526-43B3-AC14-7B916468F165}" dt="2024-10-06T18:05:08.434" v="1132" actId="700"/>
          <ac:spMkLst>
            <pc:docMk/>
            <pc:sldMk cId="1687093740" sldId="278"/>
            <ac:spMk id="4" creationId="{8BD75495-AF66-01DF-F8F3-AA3EE2DDA71F}"/>
          </ac:spMkLst>
        </pc:spChg>
        <pc:spChg chg="add mod ord">
          <ac:chgData name="Haesevoets Tim" userId="4421804e-3486-46a8-af55-7a62efdbbf29" providerId="ADAL" clId="{B887AF87-5526-43B3-AC14-7B916468F165}" dt="2024-10-06T18:39:53.526" v="1498" actId="1076"/>
          <ac:spMkLst>
            <pc:docMk/>
            <pc:sldMk cId="1687093740" sldId="278"/>
            <ac:spMk id="5" creationId="{98688BFF-6777-28A2-9D32-0AEB0362BF1D}"/>
          </ac:spMkLst>
        </pc:spChg>
        <pc:spChg chg="add mod ord">
          <ac:chgData name="Haesevoets Tim" userId="4421804e-3486-46a8-af55-7a62efdbbf29" providerId="ADAL" clId="{B887AF87-5526-43B3-AC14-7B916468F165}" dt="2024-10-06T18:14:09.262" v="1342" actId="20577"/>
          <ac:spMkLst>
            <pc:docMk/>
            <pc:sldMk cId="1687093740" sldId="278"/>
            <ac:spMk id="6" creationId="{76FF7506-4789-732B-E9EF-C24885F44D57}"/>
          </ac:spMkLst>
        </pc:spChg>
        <pc:spChg chg="add del mod ord">
          <ac:chgData name="Haesevoets Tim" userId="4421804e-3486-46a8-af55-7a62efdbbf29" providerId="ADAL" clId="{B887AF87-5526-43B3-AC14-7B916468F165}" dt="2024-10-06T18:06:57.271" v="1196" actId="478"/>
          <ac:spMkLst>
            <pc:docMk/>
            <pc:sldMk cId="1687093740" sldId="278"/>
            <ac:spMk id="7" creationId="{DC689849-A294-8326-8E57-418D693BCA1D}"/>
          </ac:spMkLst>
        </pc:spChg>
        <pc:spChg chg="add mod">
          <ac:chgData name="Haesevoets Tim" userId="4421804e-3486-46a8-af55-7a62efdbbf29" providerId="ADAL" clId="{B887AF87-5526-43B3-AC14-7B916468F165}" dt="2024-10-06T18:06:15.213" v="1191"/>
          <ac:spMkLst>
            <pc:docMk/>
            <pc:sldMk cId="1687093740" sldId="278"/>
            <ac:spMk id="9" creationId="{A20D1ED7-F286-BEE2-825A-12D33024C765}"/>
          </ac:spMkLst>
        </pc:spChg>
        <pc:spChg chg="add mod">
          <ac:chgData name="Haesevoets Tim" userId="4421804e-3486-46a8-af55-7a62efdbbf29" providerId="ADAL" clId="{B887AF87-5526-43B3-AC14-7B916468F165}" dt="2024-10-06T18:06:15.213" v="1191"/>
          <ac:spMkLst>
            <pc:docMk/>
            <pc:sldMk cId="1687093740" sldId="278"/>
            <ac:spMk id="10" creationId="{060A0D33-F63B-B9DA-0649-EEEB000FE15D}"/>
          </ac:spMkLst>
        </pc:spChg>
        <pc:spChg chg="add mod">
          <ac:chgData name="Haesevoets Tim" userId="4421804e-3486-46a8-af55-7a62efdbbf29" providerId="ADAL" clId="{B887AF87-5526-43B3-AC14-7B916468F165}" dt="2024-10-06T18:06:23.452" v="1192"/>
          <ac:spMkLst>
            <pc:docMk/>
            <pc:sldMk cId="1687093740" sldId="278"/>
            <ac:spMk id="12" creationId="{0489367E-235A-42D4-B023-A8F06C8B99C4}"/>
          </ac:spMkLst>
        </pc:spChg>
        <pc:spChg chg="add mod">
          <ac:chgData name="Haesevoets Tim" userId="4421804e-3486-46a8-af55-7a62efdbbf29" providerId="ADAL" clId="{B887AF87-5526-43B3-AC14-7B916468F165}" dt="2024-10-06T18:06:23.452" v="1192"/>
          <ac:spMkLst>
            <pc:docMk/>
            <pc:sldMk cId="1687093740" sldId="278"/>
            <ac:spMk id="13" creationId="{A6155B48-DA84-5C9E-364E-12316C484038}"/>
          </ac:spMkLst>
        </pc:spChg>
        <pc:spChg chg="add mod">
          <ac:chgData name="Haesevoets Tim" userId="4421804e-3486-46a8-af55-7a62efdbbf29" providerId="ADAL" clId="{B887AF87-5526-43B3-AC14-7B916468F165}" dt="2024-10-06T18:10:06.926" v="1210" actId="114"/>
          <ac:spMkLst>
            <pc:docMk/>
            <pc:sldMk cId="1687093740" sldId="278"/>
            <ac:spMk id="15" creationId="{B07851DF-8121-5989-4E5C-9338656C3F5C}"/>
          </ac:spMkLst>
        </pc:spChg>
        <pc:spChg chg="add mod">
          <ac:chgData name="Haesevoets Tim" userId="4421804e-3486-46a8-af55-7a62efdbbf29" providerId="ADAL" clId="{B887AF87-5526-43B3-AC14-7B916468F165}" dt="2024-10-06T18:07:13.657" v="1198" actId="1076"/>
          <ac:spMkLst>
            <pc:docMk/>
            <pc:sldMk cId="1687093740" sldId="278"/>
            <ac:spMk id="16" creationId="{3D7B5755-0E45-10EA-B279-7EF6F1202D9D}"/>
          </ac:spMkLst>
        </pc:spChg>
        <pc:spChg chg="add mod">
          <ac:chgData name="Haesevoets Tim" userId="4421804e-3486-46a8-af55-7a62efdbbf29" providerId="ADAL" clId="{B887AF87-5526-43B3-AC14-7B916468F165}" dt="2024-10-06T18:08:25.923" v="1201" actId="1076"/>
          <ac:spMkLst>
            <pc:docMk/>
            <pc:sldMk cId="1687093740" sldId="278"/>
            <ac:spMk id="17" creationId="{CB00CA07-D5BA-6BF4-5F36-B6D865999389}"/>
          </ac:spMkLst>
        </pc:spChg>
        <pc:grpChg chg="add mod">
          <ac:chgData name="Haesevoets Tim" userId="4421804e-3486-46a8-af55-7a62efdbbf29" providerId="ADAL" clId="{B887AF87-5526-43B3-AC14-7B916468F165}" dt="2024-10-06T18:09:08.050" v="1203" actId="255"/>
          <ac:grpSpMkLst>
            <pc:docMk/>
            <pc:sldMk cId="1687093740" sldId="278"/>
            <ac:grpSpMk id="18" creationId="{8575CDD0-2A1D-422A-87C7-8428F83F80BD}"/>
          </ac:grpSpMkLst>
        </pc:grpChg>
        <pc:picChg chg="add mod">
          <ac:chgData name="Haesevoets Tim" userId="4421804e-3486-46a8-af55-7a62efdbbf29" providerId="ADAL" clId="{B887AF87-5526-43B3-AC14-7B916468F165}" dt="2024-10-14T11:08:20.937" v="1983"/>
          <ac:picMkLst>
            <pc:docMk/>
            <pc:sldMk cId="1687093740" sldId="278"/>
            <ac:picMk id="2" creationId="{BA506606-3BC6-4B4E-6E9D-F7C8A601A2DB}"/>
          </ac:picMkLst>
        </pc:picChg>
        <pc:picChg chg="add mod">
          <ac:chgData name="Haesevoets Tim" userId="4421804e-3486-46a8-af55-7a62efdbbf29" providerId="ADAL" clId="{B887AF87-5526-43B3-AC14-7B916468F165}" dt="2024-10-06T18:06:15.213" v="1191"/>
          <ac:picMkLst>
            <pc:docMk/>
            <pc:sldMk cId="1687093740" sldId="278"/>
            <ac:picMk id="8" creationId="{E75BB8C6-19FD-36FC-123A-9BC78CCEBD7A}"/>
          </ac:picMkLst>
        </pc:picChg>
        <pc:picChg chg="add mod">
          <ac:chgData name="Haesevoets Tim" userId="4421804e-3486-46a8-af55-7a62efdbbf29" providerId="ADAL" clId="{B887AF87-5526-43B3-AC14-7B916468F165}" dt="2024-10-06T18:06:23.452" v="1192"/>
          <ac:picMkLst>
            <pc:docMk/>
            <pc:sldMk cId="1687093740" sldId="278"/>
            <ac:picMk id="11" creationId="{18409FC5-EC39-A7F9-292D-861A160B9773}"/>
          </ac:picMkLst>
        </pc:picChg>
        <pc:picChg chg="add mod">
          <ac:chgData name="Haesevoets Tim" userId="4421804e-3486-46a8-af55-7a62efdbbf29" providerId="ADAL" clId="{B887AF87-5526-43B3-AC14-7B916468F165}" dt="2024-10-06T18:09:08.050" v="1203" actId="255"/>
          <ac:picMkLst>
            <pc:docMk/>
            <pc:sldMk cId="1687093740" sldId="278"/>
            <ac:picMk id="14" creationId="{B84CB87E-6747-1997-24B1-B533D1131AF9}"/>
          </ac:picMkLst>
        </pc:picChg>
      </pc:sldChg>
      <pc:sldChg chg="addSp delSp modSp new mod ord modAnim chgLayout">
        <pc:chgData name="Haesevoets Tim" userId="4421804e-3486-46a8-af55-7a62efdbbf29" providerId="ADAL" clId="{B887AF87-5526-43B3-AC14-7B916468F165}" dt="2024-10-14T11:08:27.352" v="1986"/>
        <pc:sldMkLst>
          <pc:docMk/>
          <pc:sldMk cId="1344154473" sldId="279"/>
        </pc:sldMkLst>
        <pc:spChg chg="del">
          <ac:chgData name="Haesevoets Tim" userId="4421804e-3486-46a8-af55-7a62efdbbf29" providerId="ADAL" clId="{B887AF87-5526-43B3-AC14-7B916468F165}" dt="2024-10-06T18:35:42" v="1438" actId="700"/>
          <ac:spMkLst>
            <pc:docMk/>
            <pc:sldMk cId="1344154473" sldId="279"/>
            <ac:spMk id="2" creationId="{9922D953-86EE-47E0-9BDC-F18AEF5CDD2C}"/>
          </ac:spMkLst>
        </pc:spChg>
        <pc:spChg chg="mod ord">
          <ac:chgData name="Haesevoets Tim" userId="4421804e-3486-46a8-af55-7a62efdbbf29" providerId="ADAL" clId="{B887AF87-5526-43B3-AC14-7B916468F165}" dt="2024-10-06T18:35:42" v="1438" actId="700"/>
          <ac:spMkLst>
            <pc:docMk/>
            <pc:sldMk cId="1344154473" sldId="279"/>
            <ac:spMk id="3" creationId="{BBA28C8E-EC73-A856-9574-156F797F1521}"/>
          </ac:spMkLst>
        </pc:spChg>
        <pc:spChg chg="del">
          <ac:chgData name="Haesevoets Tim" userId="4421804e-3486-46a8-af55-7a62efdbbf29" providerId="ADAL" clId="{B887AF87-5526-43B3-AC14-7B916468F165}" dt="2024-10-06T18:32:26.991" v="1421" actId="478"/>
          <ac:spMkLst>
            <pc:docMk/>
            <pc:sldMk cId="1344154473" sldId="279"/>
            <ac:spMk id="4" creationId="{29BDD0D3-568A-0A80-88A7-EC602086C291}"/>
          </ac:spMkLst>
        </pc:spChg>
        <pc:spChg chg="add mod ord">
          <ac:chgData name="Haesevoets Tim" userId="4421804e-3486-46a8-af55-7a62efdbbf29" providerId="ADAL" clId="{B887AF87-5526-43B3-AC14-7B916468F165}" dt="2024-10-06T18:36:00.832" v="1462" actId="20577"/>
          <ac:spMkLst>
            <pc:docMk/>
            <pc:sldMk cId="1344154473" sldId="279"/>
            <ac:spMk id="5" creationId="{E6626A15-A8CD-FEBC-D2B7-5C0128BE4DC4}"/>
          </ac:spMkLst>
        </pc:spChg>
        <pc:spChg chg="add mod ord">
          <ac:chgData name="Haesevoets Tim" userId="4421804e-3486-46a8-af55-7a62efdbbf29" providerId="ADAL" clId="{B887AF87-5526-43B3-AC14-7B916468F165}" dt="2024-10-06T18:36:12.880" v="1477" actId="20577"/>
          <ac:spMkLst>
            <pc:docMk/>
            <pc:sldMk cId="1344154473" sldId="279"/>
            <ac:spMk id="6" creationId="{23011CAB-F583-C754-DA61-8FE73A5C1B15}"/>
          </ac:spMkLst>
        </pc:spChg>
        <pc:spChg chg="add mod">
          <ac:chgData name="Haesevoets Tim" userId="4421804e-3486-46a8-af55-7a62efdbbf29" providerId="ADAL" clId="{B887AF87-5526-43B3-AC14-7B916468F165}" dt="2024-10-06T18:37:39.722" v="1487" actId="113"/>
          <ac:spMkLst>
            <pc:docMk/>
            <pc:sldMk cId="1344154473" sldId="279"/>
            <ac:spMk id="10" creationId="{AB9E9312-3C71-37F9-4FA9-5DFA01CABC4A}"/>
          </ac:spMkLst>
        </pc:spChg>
        <pc:spChg chg="mod">
          <ac:chgData name="Haesevoets Tim" userId="4421804e-3486-46a8-af55-7a62efdbbf29" providerId="ADAL" clId="{B887AF87-5526-43B3-AC14-7B916468F165}" dt="2024-10-06T18:38:05.223" v="1489"/>
          <ac:spMkLst>
            <pc:docMk/>
            <pc:sldMk cId="1344154473" sldId="279"/>
            <ac:spMk id="13" creationId="{8CC69C3F-8375-3D3E-2082-B2ABC402381F}"/>
          </ac:spMkLst>
        </pc:spChg>
        <pc:spChg chg="mod">
          <ac:chgData name="Haesevoets Tim" userId="4421804e-3486-46a8-af55-7a62efdbbf29" providerId="ADAL" clId="{B887AF87-5526-43B3-AC14-7B916468F165}" dt="2024-10-06T18:38:05.223" v="1489"/>
          <ac:spMkLst>
            <pc:docMk/>
            <pc:sldMk cId="1344154473" sldId="279"/>
            <ac:spMk id="14" creationId="{25031587-EBAA-4E63-47D1-0653148BEA91}"/>
          </ac:spMkLst>
        </pc:spChg>
        <pc:spChg chg="mod">
          <ac:chgData name="Haesevoets Tim" userId="4421804e-3486-46a8-af55-7a62efdbbf29" providerId="ADAL" clId="{B887AF87-5526-43B3-AC14-7B916468F165}" dt="2024-10-06T18:38:05.223" v="1489"/>
          <ac:spMkLst>
            <pc:docMk/>
            <pc:sldMk cId="1344154473" sldId="279"/>
            <ac:spMk id="15" creationId="{7AE17EBD-7162-B22B-598C-AD9496C849D6}"/>
          </ac:spMkLst>
        </pc:spChg>
        <pc:spChg chg="mod">
          <ac:chgData name="Haesevoets Tim" userId="4421804e-3486-46a8-af55-7a62efdbbf29" providerId="ADAL" clId="{B887AF87-5526-43B3-AC14-7B916468F165}" dt="2024-10-06T18:38:05.223" v="1489"/>
          <ac:spMkLst>
            <pc:docMk/>
            <pc:sldMk cId="1344154473" sldId="279"/>
            <ac:spMk id="16" creationId="{4F97CC61-E55A-3D1E-E706-0813692D200D}"/>
          </ac:spMkLst>
        </pc:spChg>
        <pc:spChg chg="mod">
          <ac:chgData name="Haesevoets Tim" userId="4421804e-3486-46a8-af55-7a62efdbbf29" providerId="ADAL" clId="{B887AF87-5526-43B3-AC14-7B916468F165}" dt="2024-10-06T18:38:05.223" v="1489"/>
          <ac:spMkLst>
            <pc:docMk/>
            <pc:sldMk cId="1344154473" sldId="279"/>
            <ac:spMk id="19" creationId="{52E41AA8-A35C-B038-B21F-E0609FFC04C3}"/>
          </ac:spMkLst>
        </pc:spChg>
        <pc:spChg chg="mod">
          <ac:chgData name="Haesevoets Tim" userId="4421804e-3486-46a8-af55-7a62efdbbf29" providerId="ADAL" clId="{B887AF87-5526-43B3-AC14-7B916468F165}" dt="2024-10-06T18:38:05.223" v="1489"/>
          <ac:spMkLst>
            <pc:docMk/>
            <pc:sldMk cId="1344154473" sldId="279"/>
            <ac:spMk id="20" creationId="{49853182-DDEF-84C1-88A8-61B8B807FD29}"/>
          </ac:spMkLst>
        </pc:spChg>
        <pc:spChg chg="mod">
          <ac:chgData name="Haesevoets Tim" userId="4421804e-3486-46a8-af55-7a62efdbbf29" providerId="ADAL" clId="{B887AF87-5526-43B3-AC14-7B916468F165}" dt="2024-10-06T18:38:05.223" v="1489"/>
          <ac:spMkLst>
            <pc:docMk/>
            <pc:sldMk cId="1344154473" sldId="279"/>
            <ac:spMk id="21" creationId="{F830A8C8-42CE-B99C-E715-948FCFB56CBF}"/>
          </ac:spMkLst>
        </pc:spChg>
        <pc:spChg chg="mod">
          <ac:chgData name="Haesevoets Tim" userId="4421804e-3486-46a8-af55-7a62efdbbf29" providerId="ADAL" clId="{B887AF87-5526-43B3-AC14-7B916468F165}" dt="2024-10-06T18:38:05.223" v="1489"/>
          <ac:spMkLst>
            <pc:docMk/>
            <pc:sldMk cId="1344154473" sldId="279"/>
            <ac:spMk id="22" creationId="{75BA1236-1D15-181C-75FE-BAB866E514A3}"/>
          </ac:spMkLst>
        </pc:spChg>
        <pc:spChg chg="mod">
          <ac:chgData name="Haesevoets Tim" userId="4421804e-3486-46a8-af55-7a62efdbbf29" providerId="ADAL" clId="{B887AF87-5526-43B3-AC14-7B916468F165}" dt="2024-10-06T18:38:05.223" v="1489"/>
          <ac:spMkLst>
            <pc:docMk/>
            <pc:sldMk cId="1344154473" sldId="279"/>
            <ac:spMk id="23" creationId="{198580EE-6BFC-6C08-7815-45A71ED6C2F8}"/>
          </ac:spMkLst>
        </pc:spChg>
        <pc:grpChg chg="add mod">
          <ac:chgData name="Haesevoets Tim" userId="4421804e-3486-46a8-af55-7a62efdbbf29" providerId="ADAL" clId="{B887AF87-5526-43B3-AC14-7B916468F165}" dt="2024-10-06T18:38:05.223" v="1489"/>
          <ac:grpSpMkLst>
            <pc:docMk/>
            <pc:sldMk cId="1344154473" sldId="279"/>
            <ac:grpSpMk id="11" creationId="{CE423C70-6196-9DA4-4CCD-188C3103A888}"/>
          </ac:grpSpMkLst>
        </pc:grpChg>
        <pc:grpChg chg="add mod">
          <ac:chgData name="Haesevoets Tim" userId="4421804e-3486-46a8-af55-7a62efdbbf29" providerId="ADAL" clId="{B887AF87-5526-43B3-AC14-7B916468F165}" dt="2024-10-06T18:38:05.223" v="1489"/>
          <ac:grpSpMkLst>
            <pc:docMk/>
            <pc:sldMk cId="1344154473" sldId="279"/>
            <ac:grpSpMk id="17" creationId="{161FDF5E-4BA9-8283-88F5-57A14AB499BD}"/>
          </ac:grpSpMkLst>
        </pc:grpChg>
        <pc:picChg chg="add mod">
          <ac:chgData name="Haesevoets Tim" userId="4421804e-3486-46a8-af55-7a62efdbbf29" providerId="ADAL" clId="{B887AF87-5526-43B3-AC14-7B916468F165}" dt="2024-10-14T11:08:27.352" v="1986"/>
          <ac:picMkLst>
            <pc:docMk/>
            <pc:sldMk cId="1344154473" sldId="279"/>
            <ac:picMk id="2" creationId="{CE4CDCF9-3EEE-B4F4-DFDC-F38298CBCC42}"/>
          </ac:picMkLst>
        </pc:picChg>
        <pc:picChg chg="add mod">
          <ac:chgData name="Haesevoets Tim" userId="4421804e-3486-46a8-af55-7a62efdbbf29" providerId="ADAL" clId="{B887AF87-5526-43B3-AC14-7B916468F165}" dt="2024-10-06T18:35:53.175" v="1440" actId="1076"/>
          <ac:picMkLst>
            <pc:docMk/>
            <pc:sldMk cId="1344154473" sldId="279"/>
            <ac:picMk id="8" creationId="{BE6B05D1-B2B3-6684-D0D2-F7E23470A1D8}"/>
          </ac:picMkLst>
        </pc:picChg>
        <pc:picChg chg="mod">
          <ac:chgData name="Haesevoets Tim" userId="4421804e-3486-46a8-af55-7a62efdbbf29" providerId="ADAL" clId="{B887AF87-5526-43B3-AC14-7B916468F165}" dt="2024-10-06T18:38:05.223" v="1489"/>
          <ac:picMkLst>
            <pc:docMk/>
            <pc:sldMk cId="1344154473" sldId="279"/>
            <ac:picMk id="12" creationId="{8A431AE7-C75C-D3E0-D610-39A6851F975D}"/>
          </ac:picMkLst>
        </pc:picChg>
        <pc:picChg chg="mod">
          <ac:chgData name="Haesevoets Tim" userId="4421804e-3486-46a8-af55-7a62efdbbf29" providerId="ADAL" clId="{B887AF87-5526-43B3-AC14-7B916468F165}" dt="2024-10-06T18:38:05.223" v="1489"/>
          <ac:picMkLst>
            <pc:docMk/>
            <pc:sldMk cId="1344154473" sldId="279"/>
            <ac:picMk id="18" creationId="{344DBCC2-C41B-88D0-9AFB-185274CA8540}"/>
          </ac:picMkLst>
        </pc:picChg>
      </pc:sldChg>
      <pc:sldChg chg="addSp delSp modSp new mod modClrScheme chgLayout">
        <pc:chgData name="Haesevoets Tim" userId="4421804e-3486-46a8-af55-7a62efdbbf29" providerId="ADAL" clId="{B887AF87-5526-43B3-AC14-7B916468F165}" dt="2024-10-14T11:08:14.049" v="1981" actId="14100"/>
        <pc:sldMkLst>
          <pc:docMk/>
          <pc:sldMk cId="2675709707" sldId="280"/>
        </pc:sldMkLst>
        <pc:spChg chg="mod ord">
          <ac:chgData name="Haesevoets Tim" userId="4421804e-3486-46a8-af55-7a62efdbbf29" providerId="ADAL" clId="{B887AF87-5526-43B3-AC14-7B916468F165}" dt="2024-10-06T18:34:44.767" v="1432" actId="700"/>
          <ac:spMkLst>
            <pc:docMk/>
            <pc:sldMk cId="2675709707" sldId="280"/>
            <ac:spMk id="2" creationId="{3A3FBAD2-8362-97CC-2279-63E095514163}"/>
          </ac:spMkLst>
        </pc:spChg>
        <pc:spChg chg="del">
          <ac:chgData name="Haesevoets Tim" userId="4421804e-3486-46a8-af55-7a62efdbbf29" providerId="ADAL" clId="{B887AF87-5526-43B3-AC14-7B916468F165}" dt="2024-10-06T18:31:25.880" v="1411" actId="700"/>
          <ac:spMkLst>
            <pc:docMk/>
            <pc:sldMk cId="2675709707" sldId="280"/>
            <ac:spMk id="3" creationId="{D1952544-37AD-7AD6-20AD-A69C3FDD24CA}"/>
          </ac:spMkLst>
        </pc:spChg>
        <pc:spChg chg="del">
          <ac:chgData name="Haesevoets Tim" userId="4421804e-3486-46a8-af55-7a62efdbbf29" providerId="ADAL" clId="{B887AF87-5526-43B3-AC14-7B916468F165}" dt="2024-10-06T18:22:33.174" v="1410" actId="478"/>
          <ac:spMkLst>
            <pc:docMk/>
            <pc:sldMk cId="2675709707" sldId="280"/>
            <ac:spMk id="4" creationId="{60E3BF5A-53D7-64B3-006B-9F4373A9273C}"/>
          </ac:spMkLst>
        </pc:spChg>
        <pc:spChg chg="del mod ord">
          <ac:chgData name="Haesevoets Tim" userId="4421804e-3486-46a8-af55-7a62efdbbf29" providerId="ADAL" clId="{B887AF87-5526-43B3-AC14-7B916468F165}" dt="2024-10-06T18:31:25.880" v="1411" actId="700"/>
          <ac:spMkLst>
            <pc:docMk/>
            <pc:sldMk cId="2675709707" sldId="280"/>
            <ac:spMk id="5" creationId="{10036B43-8FD1-9CA1-4586-767EF84D9696}"/>
          </ac:spMkLst>
        </pc:spChg>
        <pc:spChg chg="add del mod ord">
          <ac:chgData name="Haesevoets Tim" userId="4421804e-3486-46a8-af55-7a62efdbbf29" providerId="ADAL" clId="{B887AF87-5526-43B3-AC14-7B916468F165}" dt="2024-10-06T18:31:33.096" v="1413" actId="478"/>
          <ac:spMkLst>
            <pc:docMk/>
            <pc:sldMk cId="2675709707" sldId="280"/>
            <ac:spMk id="6" creationId="{939AA248-86C8-04AF-1EE2-2F7591E7DB02}"/>
          </ac:spMkLst>
        </pc:spChg>
        <pc:spChg chg="add del mod ord">
          <ac:chgData name="Haesevoets Tim" userId="4421804e-3486-46a8-af55-7a62efdbbf29" providerId="ADAL" clId="{B887AF87-5526-43B3-AC14-7B916468F165}" dt="2024-10-06T18:34:48.895" v="1433" actId="478"/>
          <ac:spMkLst>
            <pc:docMk/>
            <pc:sldMk cId="2675709707" sldId="280"/>
            <ac:spMk id="7" creationId="{A229D70F-CFF0-18E9-740E-8495E8DA743D}"/>
          </ac:spMkLst>
        </pc:spChg>
        <pc:picChg chg="add mod">
          <ac:chgData name="Haesevoets Tim" userId="4421804e-3486-46a8-af55-7a62efdbbf29" providerId="ADAL" clId="{B887AF87-5526-43B3-AC14-7B916468F165}" dt="2024-10-14T11:08:14.049" v="1981" actId="14100"/>
          <ac:picMkLst>
            <pc:docMk/>
            <pc:sldMk cId="2675709707" sldId="280"/>
            <ac:picMk id="3" creationId="{89A23233-1BF6-9983-70B4-E01589790E1D}"/>
          </ac:picMkLst>
        </pc:picChg>
        <pc:picChg chg="add del">
          <ac:chgData name="Haesevoets Tim" userId="4421804e-3486-46a8-af55-7a62efdbbf29" providerId="ADAL" clId="{B887AF87-5526-43B3-AC14-7B916468F165}" dt="2024-10-06T18:22:33.174" v="1410" actId="478"/>
          <ac:picMkLst>
            <pc:docMk/>
            <pc:sldMk cId="2675709707" sldId="280"/>
            <ac:picMk id="1026" creationId="{24F5A390-50DC-10DE-B26C-EBD34340DFB0}"/>
          </ac:picMkLst>
        </pc:picChg>
        <pc:picChg chg="add del">
          <ac:chgData name="Haesevoets Tim" userId="4421804e-3486-46a8-af55-7a62efdbbf29" providerId="ADAL" clId="{B887AF87-5526-43B3-AC14-7B916468F165}" dt="2024-10-06T18:31:33.096" v="1413" actId="478"/>
          <ac:picMkLst>
            <pc:docMk/>
            <pc:sldMk cId="2675709707" sldId="280"/>
            <ac:picMk id="1028" creationId="{2E88E3C0-3A00-7410-9A10-C03D8A4E2255}"/>
          </ac:picMkLst>
        </pc:picChg>
        <pc:picChg chg="add mod">
          <ac:chgData name="Haesevoets Tim" userId="4421804e-3486-46a8-af55-7a62efdbbf29" providerId="ADAL" clId="{B887AF87-5526-43B3-AC14-7B916468F165}" dt="2024-10-06T18:31:52.194" v="1418" actId="1076"/>
          <ac:picMkLst>
            <pc:docMk/>
            <pc:sldMk cId="2675709707" sldId="280"/>
            <ac:picMk id="1030" creationId="{7E140202-0462-E7A1-011A-562444DDE3E8}"/>
          </ac:picMkLst>
        </pc:picChg>
      </pc:sldChg>
      <pc:sldChg chg="addSp delSp modSp add del mod modClrScheme chgLayout">
        <pc:chgData name="Haesevoets Tim" userId="4421804e-3486-46a8-af55-7a62efdbbf29" providerId="ADAL" clId="{B887AF87-5526-43B3-AC14-7B916468F165}" dt="2024-10-06T18:37:44.305" v="1488" actId="47"/>
        <pc:sldMkLst>
          <pc:docMk/>
          <pc:sldMk cId="734152491" sldId="281"/>
        </pc:sldMkLst>
        <pc:spChg chg="del mod ord">
          <ac:chgData name="Haesevoets Tim" userId="4421804e-3486-46a8-af55-7a62efdbbf29" providerId="ADAL" clId="{B887AF87-5526-43B3-AC14-7B916468F165}" dt="2024-10-06T18:34:53.582" v="1434" actId="700"/>
          <ac:spMkLst>
            <pc:docMk/>
            <pc:sldMk cId="734152491" sldId="281"/>
            <ac:spMk id="2" creationId="{9922D953-86EE-47E0-9BDC-F18AEF5CDD2C}"/>
          </ac:spMkLst>
        </pc:spChg>
        <pc:spChg chg="mod ord">
          <ac:chgData name="Haesevoets Tim" userId="4421804e-3486-46a8-af55-7a62efdbbf29" providerId="ADAL" clId="{B887AF87-5526-43B3-AC14-7B916468F165}" dt="2024-10-06T18:34:53.582" v="1434" actId="700"/>
          <ac:spMkLst>
            <pc:docMk/>
            <pc:sldMk cId="734152491" sldId="281"/>
            <ac:spMk id="3" creationId="{BBA28C8E-EC73-A856-9574-156F797F1521}"/>
          </ac:spMkLst>
        </pc:spChg>
        <pc:spChg chg="add del mod ord">
          <ac:chgData name="Haesevoets Tim" userId="4421804e-3486-46a8-af55-7a62efdbbf29" providerId="ADAL" clId="{B887AF87-5526-43B3-AC14-7B916468F165}" dt="2024-10-06T18:34:56.015" v="1435" actId="478"/>
          <ac:spMkLst>
            <pc:docMk/>
            <pc:sldMk cId="734152491" sldId="281"/>
            <ac:spMk id="4" creationId="{90DFD520-F76C-627E-3E08-6DD16DC8D3D6}"/>
          </ac:spMkLst>
        </pc:spChg>
      </pc:sldChg>
      <pc:sldChg chg="addSp modSp add mod">
        <pc:chgData name="Haesevoets Tim" userId="4421804e-3486-46a8-af55-7a62efdbbf29" providerId="ADAL" clId="{B887AF87-5526-43B3-AC14-7B916468F165}" dt="2024-10-14T11:08:35.105" v="1990"/>
        <pc:sldMkLst>
          <pc:docMk/>
          <pc:sldMk cId="1340759404" sldId="281"/>
        </pc:sldMkLst>
        <pc:spChg chg="mod">
          <ac:chgData name="Haesevoets Tim" userId="4421804e-3486-46a8-af55-7a62efdbbf29" providerId="ADAL" clId="{B887AF87-5526-43B3-AC14-7B916468F165}" dt="2024-10-06T20:05:34.652" v="1945" actId="6549"/>
          <ac:spMkLst>
            <pc:docMk/>
            <pc:sldMk cId="1340759404" sldId="281"/>
            <ac:spMk id="2" creationId="{7F8CC93B-5C2A-A0F5-3C4A-A1A8FC836960}"/>
          </ac:spMkLst>
        </pc:spChg>
        <pc:spChg chg="mod">
          <ac:chgData name="Haesevoets Tim" userId="4421804e-3486-46a8-af55-7a62efdbbf29" providerId="ADAL" clId="{B887AF87-5526-43B3-AC14-7B916468F165}" dt="2024-10-06T19:26:13.034" v="1565" actId="20577"/>
          <ac:spMkLst>
            <pc:docMk/>
            <pc:sldMk cId="1340759404" sldId="281"/>
            <ac:spMk id="14" creationId="{47C26DEA-56F4-2408-C200-5942DCD0D9EE}"/>
          </ac:spMkLst>
        </pc:spChg>
        <pc:picChg chg="add mod">
          <ac:chgData name="Haesevoets Tim" userId="4421804e-3486-46a8-af55-7a62efdbbf29" providerId="ADAL" clId="{B887AF87-5526-43B3-AC14-7B916468F165}" dt="2024-10-14T11:08:35.105" v="1990"/>
          <ac:picMkLst>
            <pc:docMk/>
            <pc:sldMk cId="1340759404" sldId="281"/>
            <ac:picMk id="4" creationId="{EE1E33B2-E216-B944-9EE5-1519BD77A0C2}"/>
          </ac:picMkLst>
        </pc:picChg>
      </pc:sldChg>
      <pc:sldChg chg="addSp delSp modSp new mod modClrScheme chgLayout">
        <pc:chgData name="Haesevoets Tim" userId="4421804e-3486-46a8-af55-7a62efdbbf29" providerId="ADAL" clId="{B887AF87-5526-43B3-AC14-7B916468F165}" dt="2024-10-14T11:08:33.736" v="1989"/>
        <pc:sldMkLst>
          <pc:docMk/>
          <pc:sldMk cId="1310862449" sldId="282"/>
        </pc:sldMkLst>
        <pc:spChg chg="mod ord">
          <ac:chgData name="Haesevoets Tim" userId="4421804e-3486-46a8-af55-7a62efdbbf29" providerId="ADAL" clId="{B887AF87-5526-43B3-AC14-7B916468F165}" dt="2024-10-06T19:34:25.511" v="1568" actId="700"/>
          <ac:spMkLst>
            <pc:docMk/>
            <pc:sldMk cId="1310862449" sldId="282"/>
            <ac:spMk id="2" creationId="{DF7F77DE-1BCD-CEA3-F655-5B90E69092B6}"/>
          </ac:spMkLst>
        </pc:spChg>
        <pc:spChg chg="del">
          <ac:chgData name="Haesevoets Tim" userId="4421804e-3486-46a8-af55-7a62efdbbf29" providerId="ADAL" clId="{B887AF87-5526-43B3-AC14-7B916468F165}" dt="2024-10-06T19:34:25.511" v="1568" actId="700"/>
          <ac:spMkLst>
            <pc:docMk/>
            <pc:sldMk cId="1310862449" sldId="282"/>
            <ac:spMk id="3" creationId="{39FEC4A7-FD57-AD4D-52C7-143558102DD8}"/>
          </ac:spMkLst>
        </pc:spChg>
        <pc:spChg chg="del">
          <ac:chgData name="Haesevoets Tim" userId="4421804e-3486-46a8-af55-7a62efdbbf29" providerId="ADAL" clId="{B887AF87-5526-43B3-AC14-7B916468F165}" dt="2024-10-06T19:34:25.511" v="1568" actId="700"/>
          <ac:spMkLst>
            <pc:docMk/>
            <pc:sldMk cId="1310862449" sldId="282"/>
            <ac:spMk id="4" creationId="{09E57A0E-AFCF-6C24-4985-67408A57FCE1}"/>
          </ac:spMkLst>
        </pc:spChg>
        <pc:spChg chg="del mod ord">
          <ac:chgData name="Haesevoets Tim" userId="4421804e-3486-46a8-af55-7a62efdbbf29" providerId="ADAL" clId="{B887AF87-5526-43B3-AC14-7B916468F165}" dt="2024-10-06T19:34:25.511" v="1568" actId="700"/>
          <ac:spMkLst>
            <pc:docMk/>
            <pc:sldMk cId="1310862449" sldId="282"/>
            <ac:spMk id="5" creationId="{C662050D-04BF-AC7A-09D1-72A04BCD9D4E}"/>
          </ac:spMkLst>
        </pc:spChg>
        <pc:spChg chg="add del mod ord">
          <ac:chgData name="Haesevoets Tim" userId="4421804e-3486-46a8-af55-7a62efdbbf29" providerId="ADAL" clId="{B887AF87-5526-43B3-AC14-7B916468F165}" dt="2024-10-06T19:34:34.721" v="1572" actId="478"/>
          <ac:spMkLst>
            <pc:docMk/>
            <pc:sldMk cId="1310862449" sldId="282"/>
            <ac:spMk id="6" creationId="{6426A07E-0E84-A628-A6C9-C7518330DE85}"/>
          </ac:spMkLst>
        </pc:spChg>
        <pc:picChg chg="add mod">
          <ac:chgData name="Haesevoets Tim" userId="4421804e-3486-46a8-af55-7a62efdbbf29" providerId="ADAL" clId="{B887AF87-5526-43B3-AC14-7B916468F165}" dt="2024-10-14T11:08:33.736" v="1989"/>
          <ac:picMkLst>
            <pc:docMk/>
            <pc:sldMk cId="1310862449" sldId="282"/>
            <ac:picMk id="3" creationId="{AD5D46AE-302F-6C81-F8A2-4AF3C427D133}"/>
          </ac:picMkLst>
        </pc:picChg>
        <pc:picChg chg="add del mod">
          <ac:chgData name="Haesevoets Tim" userId="4421804e-3486-46a8-af55-7a62efdbbf29" providerId="ADAL" clId="{B887AF87-5526-43B3-AC14-7B916468F165}" dt="2024-10-06T19:34:34.721" v="1572" actId="478"/>
          <ac:picMkLst>
            <pc:docMk/>
            <pc:sldMk cId="1310862449" sldId="282"/>
            <ac:picMk id="2050" creationId="{F7023979-CA47-1925-5461-5BF8C288CE9F}"/>
          </ac:picMkLst>
        </pc:picChg>
        <pc:picChg chg="add mod">
          <ac:chgData name="Haesevoets Tim" userId="4421804e-3486-46a8-af55-7a62efdbbf29" providerId="ADAL" clId="{B887AF87-5526-43B3-AC14-7B916468F165}" dt="2024-10-06T19:34:42.944" v="1575" actId="1076"/>
          <ac:picMkLst>
            <pc:docMk/>
            <pc:sldMk cId="1310862449" sldId="282"/>
            <ac:picMk id="2052" creationId="{A8749293-6F6E-7745-780E-C359A89AB62F}"/>
          </ac:picMkLst>
        </pc:picChg>
      </pc:sldChg>
      <pc:sldChg chg="addSp modSp add mod">
        <pc:chgData name="Haesevoets Tim" userId="4421804e-3486-46a8-af55-7a62efdbbf29" providerId="ADAL" clId="{B887AF87-5526-43B3-AC14-7B916468F165}" dt="2024-10-14T11:08:37.824" v="1991"/>
        <pc:sldMkLst>
          <pc:docMk/>
          <pc:sldMk cId="2719338670" sldId="283"/>
        </pc:sldMkLst>
        <pc:spChg chg="mod">
          <ac:chgData name="Haesevoets Tim" userId="4421804e-3486-46a8-af55-7a62efdbbf29" providerId="ADAL" clId="{B887AF87-5526-43B3-AC14-7B916468F165}" dt="2024-10-06T20:05:45.633" v="1946"/>
          <ac:spMkLst>
            <pc:docMk/>
            <pc:sldMk cId="2719338670" sldId="283"/>
            <ac:spMk id="2" creationId="{7F8CC93B-5C2A-A0F5-3C4A-A1A8FC836960}"/>
          </ac:spMkLst>
        </pc:spChg>
        <pc:spChg chg="mod">
          <ac:chgData name="Haesevoets Tim" userId="4421804e-3486-46a8-af55-7a62efdbbf29" providerId="ADAL" clId="{B887AF87-5526-43B3-AC14-7B916468F165}" dt="2024-10-06T19:35:35.460" v="1614" actId="20577"/>
          <ac:spMkLst>
            <pc:docMk/>
            <pc:sldMk cId="2719338670" sldId="283"/>
            <ac:spMk id="14" creationId="{47C26DEA-56F4-2408-C200-5942DCD0D9EE}"/>
          </ac:spMkLst>
        </pc:spChg>
        <pc:picChg chg="add mod">
          <ac:chgData name="Haesevoets Tim" userId="4421804e-3486-46a8-af55-7a62efdbbf29" providerId="ADAL" clId="{B887AF87-5526-43B3-AC14-7B916468F165}" dt="2024-10-14T11:08:37.824" v="1991"/>
          <ac:picMkLst>
            <pc:docMk/>
            <pc:sldMk cId="2719338670" sldId="283"/>
            <ac:picMk id="4" creationId="{0B6793B7-6168-6507-9A2C-10462D4D1C2E}"/>
          </ac:picMkLst>
        </pc:picChg>
      </pc:sldChg>
      <pc:sldChg chg="new del">
        <pc:chgData name="Haesevoets Tim" userId="4421804e-3486-46a8-af55-7a62efdbbf29" providerId="ADAL" clId="{B887AF87-5526-43B3-AC14-7B916468F165}" dt="2024-10-06T20:00:46.471" v="1896" actId="47"/>
        <pc:sldMkLst>
          <pc:docMk/>
          <pc:sldMk cId="2651951968" sldId="284"/>
        </pc:sldMkLst>
      </pc:sldChg>
      <pc:sldChg chg="addSp modSp add mod">
        <pc:chgData name="Haesevoets Tim" userId="4421804e-3486-46a8-af55-7a62efdbbf29" providerId="ADAL" clId="{B887AF87-5526-43B3-AC14-7B916468F165}" dt="2024-10-14T11:08:38.783" v="1992"/>
        <pc:sldMkLst>
          <pc:docMk/>
          <pc:sldMk cId="1162113184" sldId="285"/>
        </pc:sldMkLst>
        <pc:spChg chg="mod">
          <ac:chgData name="Haesevoets Tim" userId="4421804e-3486-46a8-af55-7a62efdbbf29" providerId="ADAL" clId="{B887AF87-5526-43B3-AC14-7B916468F165}" dt="2024-10-06T20:05:51.183" v="1947"/>
          <ac:spMkLst>
            <pc:docMk/>
            <pc:sldMk cId="1162113184" sldId="285"/>
            <ac:spMk id="2" creationId="{7F8CC93B-5C2A-A0F5-3C4A-A1A8FC836960}"/>
          </ac:spMkLst>
        </pc:spChg>
        <pc:spChg chg="mod">
          <ac:chgData name="Haesevoets Tim" userId="4421804e-3486-46a8-af55-7a62efdbbf29" providerId="ADAL" clId="{B887AF87-5526-43B3-AC14-7B916468F165}" dt="2024-10-06T19:44:12.887" v="1706" actId="1076"/>
          <ac:spMkLst>
            <pc:docMk/>
            <pc:sldMk cId="1162113184" sldId="285"/>
            <ac:spMk id="14" creationId="{47C26DEA-56F4-2408-C200-5942DCD0D9EE}"/>
          </ac:spMkLst>
        </pc:spChg>
        <pc:picChg chg="add mod">
          <ac:chgData name="Haesevoets Tim" userId="4421804e-3486-46a8-af55-7a62efdbbf29" providerId="ADAL" clId="{B887AF87-5526-43B3-AC14-7B916468F165}" dt="2024-10-14T11:08:38.783" v="1992"/>
          <ac:picMkLst>
            <pc:docMk/>
            <pc:sldMk cId="1162113184" sldId="285"/>
            <ac:picMk id="4" creationId="{31C3FEC7-B150-52C5-C484-F66C3D9664DC}"/>
          </ac:picMkLst>
        </pc:picChg>
        <pc:picChg chg="mod">
          <ac:chgData name="Haesevoets Tim" userId="4421804e-3486-46a8-af55-7a62efdbbf29" providerId="ADAL" clId="{B887AF87-5526-43B3-AC14-7B916468F165}" dt="2024-10-06T19:44:31.354" v="1707" actId="339"/>
          <ac:picMkLst>
            <pc:docMk/>
            <pc:sldMk cId="1162113184" sldId="285"/>
            <ac:picMk id="8" creationId="{3B3FE9AE-CC11-8660-0543-E95127EE379C}"/>
          </ac:picMkLst>
        </pc:picChg>
      </pc:sldChg>
      <pc:sldChg chg="addSp modSp add mod">
        <pc:chgData name="Haesevoets Tim" userId="4421804e-3486-46a8-af55-7a62efdbbf29" providerId="ADAL" clId="{B887AF87-5526-43B3-AC14-7B916468F165}" dt="2024-10-14T11:08:40.977" v="1994"/>
        <pc:sldMkLst>
          <pc:docMk/>
          <pc:sldMk cId="4287716447" sldId="286"/>
        </pc:sldMkLst>
        <pc:spChg chg="mod">
          <ac:chgData name="Haesevoets Tim" userId="4421804e-3486-46a8-af55-7a62efdbbf29" providerId="ADAL" clId="{B887AF87-5526-43B3-AC14-7B916468F165}" dt="2024-10-06T20:06:00.132" v="1950" actId="6549"/>
          <ac:spMkLst>
            <pc:docMk/>
            <pc:sldMk cId="4287716447" sldId="286"/>
            <ac:spMk id="2" creationId="{7F8CC93B-5C2A-A0F5-3C4A-A1A8FC836960}"/>
          </ac:spMkLst>
        </pc:spChg>
        <pc:spChg chg="mod">
          <ac:chgData name="Haesevoets Tim" userId="4421804e-3486-46a8-af55-7a62efdbbf29" providerId="ADAL" clId="{B887AF87-5526-43B3-AC14-7B916468F165}" dt="2024-10-06T19:45:03.746" v="1751" actId="20577"/>
          <ac:spMkLst>
            <pc:docMk/>
            <pc:sldMk cId="4287716447" sldId="286"/>
            <ac:spMk id="14" creationId="{47C26DEA-56F4-2408-C200-5942DCD0D9EE}"/>
          </ac:spMkLst>
        </pc:spChg>
        <pc:picChg chg="add mod">
          <ac:chgData name="Haesevoets Tim" userId="4421804e-3486-46a8-af55-7a62efdbbf29" providerId="ADAL" clId="{B887AF87-5526-43B3-AC14-7B916468F165}" dt="2024-10-14T11:08:40.977" v="1994"/>
          <ac:picMkLst>
            <pc:docMk/>
            <pc:sldMk cId="4287716447" sldId="286"/>
            <ac:picMk id="4" creationId="{3136D747-D843-2C44-B40B-055647880077}"/>
          </ac:picMkLst>
        </pc:picChg>
        <pc:picChg chg="add mod">
          <ac:chgData name="Haesevoets Tim" userId="4421804e-3486-46a8-af55-7a62efdbbf29" providerId="ADAL" clId="{B887AF87-5526-43B3-AC14-7B916468F165}" dt="2024-10-06T19:58:15.567" v="1859"/>
          <ac:picMkLst>
            <pc:docMk/>
            <pc:sldMk cId="4287716447" sldId="286"/>
            <ac:picMk id="4" creationId="{9BB8463F-8AF7-0863-7312-53B75669AFE0}"/>
          </ac:picMkLst>
        </pc:picChg>
      </pc:sldChg>
      <pc:sldChg chg="addSp modSp add mod ord">
        <pc:chgData name="Haesevoets Tim" userId="4421804e-3486-46a8-af55-7a62efdbbf29" providerId="ADAL" clId="{B887AF87-5526-43B3-AC14-7B916468F165}" dt="2024-10-14T11:08:39.833" v="1993"/>
        <pc:sldMkLst>
          <pc:docMk/>
          <pc:sldMk cId="1635881862" sldId="287"/>
        </pc:sldMkLst>
        <pc:spChg chg="mod">
          <ac:chgData name="Haesevoets Tim" userId="4421804e-3486-46a8-af55-7a62efdbbf29" providerId="ADAL" clId="{B887AF87-5526-43B3-AC14-7B916468F165}" dt="2024-10-06T20:05:54.585" v="1948"/>
          <ac:spMkLst>
            <pc:docMk/>
            <pc:sldMk cId="1635881862" sldId="287"/>
            <ac:spMk id="2" creationId="{7F8CC93B-5C2A-A0F5-3C4A-A1A8FC836960}"/>
          </ac:spMkLst>
        </pc:spChg>
        <pc:spChg chg="mod">
          <ac:chgData name="Haesevoets Tim" userId="4421804e-3486-46a8-af55-7a62efdbbf29" providerId="ADAL" clId="{B887AF87-5526-43B3-AC14-7B916468F165}" dt="2024-10-06T19:45:36.363" v="1854" actId="20577"/>
          <ac:spMkLst>
            <pc:docMk/>
            <pc:sldMk cId="1635881862" sldId="287"/>
            <ac:spMk id="14" creationId="{47C26DEA-56F4-2408-C200-5942DCD0D9EE}"/>
          </ac:spMkLst>
        </pc:spChg>
        <pc:picChg chg="add mod">
          <ac:chgData name="Haesevoets Tim" userId="4421804e-3486-46a8-af55-7a62efdbbf29" providerId="ADAL" clId="{B887AF87-5526-43B3-AC14-7B916468F165}" dt="2024-10-14T11:08:39.833" v="1993"/>
          <ac:picMkLst>
            <pc:docMk/>
            <pc:sldMk cId="1635881862" sldId="287"/>
            <ac:picMk id="4" creationId="{D8B77FC7-F7B4-EFD8-2D72-88AF9EAEE665}"/>
          </ac:picMkLst>
        </pc:picChg>
      </pc:sldChg>
      <pc:sldChg chg="addSp modSp add mod">
        <pc:chgData name="Haesevoets Tim" userId="4421804e-3486-46a8-af55-7a62efdbbf29" providerId="ADAL" clId="{B887AF87-5526-43B3-AC14-7B916468F165}" dt="2024-10-14T11:08:42.841" v="1995"/>
        <pc:sldMkLst>
          <pc:docMk/>
          <pc:sldMk cId="2392177348" sldId="288"/>
        </pc:sldMkLst>
        <pc:spChg chg="mod">
          <ac:chgData name="Haesevoets Tim" userId="4421804e-3486-46a8-af55-7a62efdbbf29" providerId="ADAL" clId="{B887AF87-5526-43B3-AC14-7B916468F165}" dt="2024-10-06T20:06:05.660" v="1952" actId="6549"/>
          <ac:spMkLst>
            <pc:docMk/>
            <pc:sldMk cId="2392177348" sldId="288"/>
            <ac:spMk id="2" creationId="{7F8CC93B-5C2A-A0F5-3C4A-A1A8FC836960}"/>
          </ac:spMkLst>
        </pc:spChg>
        <pc:spChg chg="mod">
          <ac:chgData name="Haesevoets Tim" userId="4421804e-3486-46a8-af55-7a62efdbbf29" providerId="ADAL" clId="{B887AF87-5526-43B3-AC14-7B916468F165}" dt="2024-10-06T19:58:29.835" v="1895" actId="20577"/>
          <ac:spMkLst>
            <pc:docMk/>
            <pc:sldMk cId="2392177348" sldId="288"/>
            <ac:spMk id="14" creationId="{47C26DEA-56F4-2408-C200-5942DCD0D9EE}"/>
          </ac:spMkLst>
        </pc:spChg>
        <pc:picChg chg="add mod">
          <ac:chgData name="Haesevoets Tim" userId="4421804e-3486-46a8-af55-7a62efdbbf29" providerId="ADAL" clId="{B887AF87-5526-43B3-AC14-7B916468F165}" dt="2024-10-14T11:08:42.841" v="1995"/>
          <ac:picMkLst>
            <pc:docMk/>
            <pc:sldMk cId="2392177348" sldId="288"/>
            <ac:picMk id="4" creationId="{241C7E44-86DB-872A-CF0B-62721CA51D87}"/>
          </ac:picMkLst>
        </pc:picChg>
      </pc:sldChg>
      <pc:sldChg chg="addSp delSp modSp new mod">
        <pc:chgData name="Haesevoets Tim" userId="4421804e-3486-46a8-af55-7a62efdbbf29" providerId="ADAL" clId="{B887AF87-5526-43B3-AC14-7B916468F165}" dt="2024-10-14T11:09:07.675" v="2002" actId="1076"/>
        <pc:sldMkLst>
          <pc:docMk/>
          <pc:sldMk cId="4095334559" sldId="289"/>
        </pc:sldMkLst>
        <pc:spChg chg="del mod">
          <ac:chgData name="Haesevoets Tim" userId="4421804e-3486-46a8-af55-7a62efdbbf29" providerId="ADAL" clId="{B887AF87-5526-43B3-AC14-7B916468F165}" dt="2024-10-06T20:04:21.051" v="1926" actId="478"/>
          <ac:spMkLst>
            <pc:docMk/>
            <pc:sldMk cId="4095334559" sldId="289"/>
            <ac:spMk id="2" creationId="{1BC0C621-3386-AC67-B177-50BB21CD99F9}"/>
          </ac:spMkLst>
        </pc:spChg>
        <pc:picChg chg="add mod">
          <ac:chgData name="Haesevoets Tim" userId="4421804e-3486-46a8-af55-7a62efdbbf29" providerId="ADAL" clId="{B887AF87-5526-43B3-AC14-7B916468F165}" dt="2024-10-14T11:09:07.675" v="2002" actId="1076"/>
          <ac:picMkLst>
            <pc:docMk/>
            <pc:sldMk cId="4095334559" sldId="289"/>
            <ac:picMk id="2" creationId="{13F03BE4-255F-A074-B8FC-AD15B4A457E7}"/>
          </ac:picMkLst>
        </pc:picChg>
        <pc:picChg chg="add mod">
          <ac:chgData name="Haesevoets Tim" userId="4421804e-3486-46a8-af55-7a62efdbbf29" providerId="ADAL" clId="{B887AF87-5526-43B3-AC14-7B916468F165}" dt="2024-10-06T20:04:31.150" v="1929" actId="962"/>
          <ac:picMkLst>
            <pc:docMk/>
            <pc:sldMk cId="4095334559" sldId="289"/>
            <ac:picMk id="4" creationId="{C87DE344-4222-27C9-2C98-5EA8A235EE36}"/>
          </ac:picMkLst>
        </pc:picChg>
      </pc:sldChg>
      <pc:sldChg chg="addSp delSp modSp new">
        <pc:chgData name="Haesevoets Tim" userId="4421804e-3486-46a8-af55-7a62efdbbf29" providerId="ADAL" clId="{B887AF87-5526-43B3-AC14-7B916468F165}" dt="2024-10-14T11:08:43.785" v="1996"/>
        <pc:sldMkLst>
          <pc:docMk/>
          <pc:sldMk cId="2528293602" sldId="290"/>
        </pc:sldMkLst>
        <pc:spChg chg="del">
          <ac:chgData name="Haesevoets Tim" userId="4421804e-3486-46a8-af55-7a62efdbbf29" providerId="ADAL" clId="{B887AF87-5526-43B3-AC14-7B916468F165}" dt="2024-10-06T20:09:07.331" v="1967" actId="478"/>
          <ac:spMkLst>
            <pc:docMk/>
            <pc:sldMk cId="2528293602" sldId="290"/>
            <ac:spMk id="2" creationId="{CF1E0ECA-39C3-EAF6-FEA2-50095D817B47}"/>
          </ac:spMkLst>
        </pc:spChg>
        <pc:picChg chg="add mod">
          <ac:chgData name="Haesevoets Tim" userId="4421804e-3486-46a8-af55-7a62efdbbf29" providerId="ADAL" clId="{B887AF87-5526-43B3-AC14-7B916468F165}" dt="2024-10-14T11:08:43.785" v="1996"/>
          <ac:picMkLst>
            <pc:docMk/>
            <pc:sldMk cId="2528293602" sldId="290"/>
            <ac:picMk id="2" creationId="{7684430B-097C-9E81-901E-99D0CA92EF59}"/>
          </ac:picMkLst>
        </pc:picChg>
        <pc:picChg chg="add del">
          <ac:chgData name="Haesevoets Tim" userId="4421804e-3486-46a8-af55-7a62efdbbf29" providerId="ADAL" clId="{B887AF87-5526-43B3-AC14-7B916468F165}" dt="2024-10-06T20:09:07.331" v="1967" actId="478"/>
          <ac:picMkLst>
            <pc:docMk/>
            <pc:sldMk cId="2528293602" sldId="290"/>
            <ac:picMk id="4098" creationId="{9254DFC1-FF00-A322-4698-2905365E852C}"/>
          </ac:picMkLst>
        </pc:picChg>
        <pc:picChg chg="add mod">
          <ac:chgData name="Haesevoets Tim" userId="4421804e-3486-46a8-af55-7a62efdbbf29" providerId="ADAL" clId="{B887AF87-5526-43B3-AC14-7B916468F165}" dt="2024-10-06T20:09:17.987" v="1971" actId="1076"/>
          <ac:picMkLst>
            <pc:docMk/>
            <pc:sldMk cId="2528293602" sldId="290"/>
            <ac:picMk id="4100" creationId="{35C03CD8-E589-7892-691F-920F9B269D5F}"/>
          </ac:picMkLst>
        </pc:picChg>
      </pc:sldChg>
      <pc:sldMasterChg chg="add del addSldLayout delSldLayout">
        <pc:chgData name="Haesevoets Tim" userId="4421804e-3486-46a8-af55-7a62efdbbf29" providerId="ADAL" clId="{B887AF87-5526-43B3-AC14-7B916468F165}" dt="2024-10-06T11:07:37.383" v="2" actId="2696"/>
        <pc:sldMasterMkLst>
          <pc:docMk/>
          <pc:sldMasterMk cId="287115876" sldId="2147483648"/>
        </pc:sldMasterMkLst>
        <pc:sldLayoutChg chg="add del">
          <pc:chgData name="Haesevoets Tim" userId="4421804e-3486-46a8-af55-7a62efdbbf29" providerId="ADAL" clId="{B887AF87-5526-43B3-AC14-7B916468F165}" dt="2024-10-06T11:07:37.383" v="2" actId="2696"/>
          <pc:sldLayoutMkLst>
            <pc:docMk/>
            <pc:sldMasterMk cId="287115876" sldId="2147483648"/>
            <pc:sldLayoutMk cId="314918643" sldId="2147483665"/>
          </pc:sldLayoutMkLst>
        </pc:sldLayoutChg>
        <pc:sldLayoutChg chg="add del">
          <pc:chgData name="Haesevoets Tim" userId="4421804e-3486-46a8-af55-7a62efdbbf29" providerId="ADAL" clId="{B887AF87-5526-43B3-AC14-7B916468F165}" dt="2024-10-06T11:07:37.383" v="2" actId="2696"/>
          <pc:sldLayoutMkLst>
            <pc:docMk/>
            <pc:sldMasterMk cId="287115876" sldId="2147483648"/>
            <pc:sldLayoutMk cId="3177358793" sldId="2147483752"/>
          </pc:sldLayoutMkLst>
        </pc:sldLayoutChg>
        <pc:sldLayoutChg chg="add del">
          <pc:chgData name="Haesevoets Tim" userId="4421804e-3486-46a8-af55-7a62efdbbf29" providerId="ADAL" clId="{B887AF87-5526-43B3-AC14-7B916468F165}" dt="2024-10-06T11:07:37.383" v="2" actId="2696"/>
          <pc:sldLayoutMkLst>
            <pc:docMk/>
            <pc:sldMasterMk cId="287115876" sldId="2147483648"/>
            <pc:sldLayoutMk cId="2851318101" sldId="2147483777"/>
          </pc:sldLayoutMkLst>
        </pc:sldLayoutChg>
        <pc:sldLayoutChg chg="add del">
          <pc:chgData name="Haesevoets Tim" userId="4421804e-3486-46a8-af55-7a62efdbbf29" providerId="ADAL" clId="{B887AF87-5526-43B3-AC14-7B916468F165}" dt="2024-10-06T11:07:37.383" v="2" actId="2696"/>
          <pc:sldLayoutMkLst>
            <pc:docMk/>
            <pc:sldMasterMk cId="287115876" sldId="2147483648"/>
            <pc:sldLayoutMk cId="1405297317" sldId="2147483778"/>
          </pc:sldLayoutMkLst>
        </pc:sldLayoutChg>
        <pc:sldLayoutChg chg="add del">
          <pc:chgData name="Haesevoets Tim" userId="4421804e-3486-46a8-af55-7a62efdbbf29" providerId="ADAL" clId="{B887AF87-5526-43B3-AC14-7B916468F165}" dt="2024-10-06T11:07:37.383" v="2" actId="2696"/>
          <pc:sldLayoutMkLst>
            <pc:docMk/>
            <pc:sldMasterMk cId="287115876" sldId="2147483648"/>
            <pc:sldLayoutMk cId="1751749243" sldId="2147483779"/>
          </pc:sldLayoutMkLst>
        </pc:sldLayoutChg>
        <pc:sldLayoutChg chg="add del">
          <pc:chgData name="Haesevoets Tim" userId="4421804e-3486-46a8-af55-7a62efdbbf29" providerId="ADAL" clId="{B887AF87-5526-43B3-AC14-7B916468F165}" dt="2024-10-06T11:07:37.383" v="2" actId="2696"/>
          <pc:sldLayoutMkLst>
            <pc:docMk/>
            <pc:sldMasterMk cId="287115876" sldId="2147483648"/>
            <pc:sldLayoutMk cId="30747939" sldId="214748378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69430774278213"/>
          <c:y val="6.4020477285141306E-2"/>
          <c:w val="0.34805142904212483"/>
          <c:h val="0.79864982223883096"/>
        </c:manualLayout>
      </c:layout>
      <c:doughnutChart>
        <c:varyColors val="1"/>
        <c:ser>
          <c:idx val="0"/>
          <c:order val="0"/>
          <c:tx>
            <c:strRef>
              <c:f>Blad1!$B$1</c:f>
              <c:strCache>
                <c:ptCount val="1"/>
                <c:pt idx="0">
                  <c:v>Content</c:v>
                </c:pt>
              </c:strCache>
            </c:strRef>
          </c:tx>
          <c:dPt>
            <c:idx val="0"/>
            <c:bubble3D val="0"/>
            <c:spPr>
              <a:solidFill>
                <a:schemeClr val="bg2"/>
              </a:solidFill>
              <a:ln w="19050">
                <a:solidFill>
                  <a:schemeClr val="lt1"/>
                </a:solidFill>
              </a:ln>
              <a:effectLst/>
            </c:spPr>
            <c:extLst>
              <c:ext xmlns:c16="http://schemas.microsoft.com/office/drawing/2014/chart" uri="{C3380CC4-5D6E-409C-BE32-E72D297353CC}">
                <c16:uniqueId val="{00000001-379D-4A31-B152-16E17B9B2E5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79D-4A31-B152-16E17B9B2E5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79D-4A31-B152-16E17B9B2E5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79D-4A31-B152-16E17B9B2E5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l-B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Info 1</c:v>
                </c:pt>
                <c:pt idx="1">
                  <c:v>Info 2</c:v>
                </c:pt>
                <c:pt idx="2">
                  <c:v>Info 3</c:v>
                </c:pt>
                <c:pt idx="3">
                  <c:v>Info 4</c:v>
                </c:pt>
              </c:strCache>
            </c:strRef>
          </c:cat>
          <c:val>
            <c:numRef>
              <c:f>Blad1!$B$2:$B$5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79D-4A31-B152-16E17B9B2E51}"/>
            </c:ext>
          </c:extLst>
        </c:ser>
        <c:dLbls>
          <c:showLegendKey val="0"/>
          <c:showVal val="0"/>
          <c:showCatName val="0"/>
          <c:showSerName val="0"/>
          <c:showPercent val="1"/>
          <c:showBubbleSize val="0"/>
          <c:showLeaderLines val="1"/>
        </c:dLbls>
        <c:firstSliceAng val="0"/>
        <c:holeSize val="75"/>
      </c:doughnutChart>
      <c:spPr>
        <a:noFill/>
        <a:ln w="25400">
          <a:noFill/>
        </a:ln>
        <a:effectLst/>
      </c:spPr>
    </c:plotArea>
    <c:legend>
      <c:legendPos val="b"/>
      <c:layout>
        <c:manualLayout>
          <c:xMode val="edge"/>
          <c:yMode val="edge"/>
          <c:x val="0.17686950459317588"/>
          <c:y val="0.94075897558207255"/>
          <c:w val="0.64382386212338205"/>
          <c:h val="5.924110698251526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2"/>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Info 1</c:v>
                </c:pt>
              </c:strCache>
            </c:strRef>
          </c:tx>
          <c:spPr>
            <a:solidFill>
              <a:schemeClr val="bg2"/>
            </a:solidFill>
            <a:ln>
              <a:noFill/>
            </a:ln>
            <a:effectLst/>
          </c:spPr>
          <c:invertIfNegative val="0"/>
          <c:cat>
            <c:strRef>
              <c:f>Blad1!$A$2:$A$5</c:f>
              <c:strCache>
                <c:ptCount val="4"/>
                <c:pt idx="0">
                  <c:v>Category 1</c:v>
                </c:pt>
                <c:pt idx="1">
                  <c:v>Category 2</c:v>
                </c:pt>
                <c:pt idx="2">
                  <c:v>Category 3</c:v>
                </c:pt>
                <c:pt idx="3">
                  <c:v>Category 4</c:v>
                </c:pt>
              </c:strCache>
            </c:strRef>
          </c:cat>
          <c:val>
            <c:numRef>
              <c:f>Blad1!$B$2:$B$5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263-4A30-B373-70E72F91DFD9}"/>
            </c:ext>
          </c:extLst>
        </c:ser>
        <c:ser>
          <c:idx val="1"/>
          <c:order val="1"/>
          <c:tx>
            <c:strRef>
              <c:f>Blad1!$C$1</c:f>
              <c:strCache>
                <c:ptCount val="1"/>
                <c:pt idx="0">
                  <c:v>Info 2</c:v>
                </c:pt>
              </c:strCache>
            </c:strRef>
          </c:tx>
          <c:spPr>
            <a:solidFill>
              <a:schemeClr val="accent2"/>
            </a:solidFill>
            <a:ln>
              <a:noFill/>
            </a:ln>
            <a:effectLst/>
          </c:spPr>
          <c:invertIfNegative val="0"/>
          <c:cat>
            <c:strRef>
              <c:f>Blad1!$A$2:$A$5</c:f>
              <c:strCache>
                <c:ptCount val="4"/>
                <c:pt idx="0">
                  <c:v>Category 1</c:v>
                </c:pt>
                <c:pt idx="1">
                  <c:v>Category 2</c:v>
                </c:pt>
                <c:pt idx="2">
                  <c:v>Category 3</c:v>
                </c:pt>
                <c:pt idx="3">
                  <c:v>Category 4</c:v>
                </c:pt>
              </c:strCache>
            </c:strRef>
          </c:cat>
          <c:val>
            <c:numRef>
              <c:f>Blad1!$C$2:$C$5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263-4A30-B373-70E72F91DFD9}"/>
            </c:ext>
          </c:extLst>
        </c:ser>
        <c:ser>
          <c:idx val="2"/>
          <c:order val="2"/>
          <c:tx>
            <c:strRef>
              <c:f>Blad1!$D$1</c:f>
              <c:strCache>
                <c:ptCount val="1"/>
                <c:pt idx="0">
                  <c:v>Info 3</c:v>
                </c:pt>
              </c:strCache>
            </c:strRef>
          </c:tx>
          <c:spPr>
            <a:solidFill>
              <a:schemeClr val="accent3"/>
            </a:solidFill>
            <a:ln>
              <a:noFill/>
            </a:ln>
            <a:effectLst/>
          </c:spPr>
          <c:invertIfNegative val="0"/>
          <c:cat>
            <c:strRef>
              <c:f>Blad1!$A$2:$A$5</c:f>
              <c:strCache>
                <c:ptCount val="4"/>
                <c:pt idx="0">
                  <c:v>Category 1</c:v>
                </c:pt>
                <c:pt idx="1">
                  <c:v>Category 2</c:v>
                </c:pt>
                <c:pt idx="2">
                  <c:v>Category 3</c:v>
                </c:pt>
                <c:pt idx="3">
                  <c:v>Category 4</c:v>
                </c:pt>
              </c:strCache>
            </c:strRef>
          </c:cat>
          <c:val>
            <c:numRef>
              <c:f>Blad1!$D$2:$D$5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263-4A30-B373-70E72F91DFD9}"/>
            </c:ext>
          </c:extLst>
        </c:ser>
        <c:dLbls>
          <c:showLegendKey val="0"/>
          <c:showVal val="0"/>
          <c:showCatName val="0"/>
          <c:showSerName val="0"/>
          <c:showPercent val="0"/>
          <c:showBubbleSize val="0"/>
        </c:dLbls>
        <c:gapWidth val="219"/>
        <c:overlap val="-27"/>
        <c:axId val="445526527"/>
        <c:axId val="446502015"/>
      </c:barChart>
      <c:catAx>
        <c:axId val="445526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crossAx val="446502015"/>
        <c:crosses val="autoZero"/>
        <c:auto val="1"/>
        <c:lblAlgn val="ctr"/>
        <c:lblOffset val="100"/>
        <c:noMultiLvlLbl val="0"/>
      </c:catAx>
      <c:valAx>
        <c:axId val="446502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crossAx val="445526527"/>
        <c:crosses val="autoZero"/>
        <c:crossBetween val="between"/>
      </c:valAx>
      <c:spPr>
        <a:noFill/>
        <a:ln>
          <a:noFill/>
        </a:ln>
        <a:effectLst/>
      </c:spPr>
    </c:plotArea>
    <c:legend>
      <c:legendPos val="b"/>
      <c:layout>
        <c:manualLayout>
          <c:xMode val="edge"/>
          <c:yMode val="edge"/>
          <c:x val="0.35656188484251966"/>
          <c:y val="0.94359979722392262"/>
          <c:w val="0.28375110728346459"/>
          <c:h val="5.377182796442169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625640B5-F1E4-CB44-89AF-B521291F69F7}" type="datetimeFigureOut">
              <a:rPr lang="nl-BE" smtClean="0"/>
              <a:t>14/10/2024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0A393-39A7-5C44-9942-E5E6E3DB97A7}" type="slidenum">
              <a:rPr lang="nl-BE" smtClean="0"/>
              <a:t>‹nr.›</a:t>
            </a:fld>
            <a:endParaRPr lang="nl-BE"/>
          </a:p>
        </p:txBody>
      </p:sp>
    </p:spTree>
    <p:extLst>
      <p:ext uri="{BB962C8B-B14F-4D97-AF65-F5344CB8AC3E}">
        <p14:creationId xmlns:p14="http://schemas.microsoft.com/office/powerpoint/2010/main" val="3759222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 </a:t>
            </a:r>
            <a:r>
              <a:rPr lang="en-US" dirty="0" err="1"/>
              <a:t>zijn</a:t>
            </a:r>
            <a:r>
              <a:rPr lang="en-US" dirty="0"/>
              <a:t> taken, </a:t>
            </a:r>
            <a:r>
              <a:rPr lang="en-US" dirty="0" err="1"/>
              <a:t>dat</a:t>
            </a:r>
            <a:r>
              <a:rPr lang="en-US" dirty="0"/>
              <a:t> is </a:t>
            </a:r>
            <a:r>
              <a:rPr lang="en-US" dirty="0" err="1"/>
              <a:t>hetgene</a:t>
            </a:r>
            <a:r>
              <a:rPr lang="en-US" dirty="0"/>
              <a:t> </a:t>
            </a:r>
            <a:r>
              <a:rPr lang="en-US" dirty="0" err="1"/>
              <a:t>voorzien</a:t>
            </a:r>
            <a:r>
              <a:rPr lang="en-US" dirty="0"/>
              <a:t> is om </a:t>
            </a:r>
            <a:r>
              <a:rPr lang="en-US" dirty="0" err="1"/>
              <a:t>te</a:t>
            </a:r>
            <a:r>
              <a:rPr lang="en-US" dirty="0"/>
              <a:t> </a:t>
            </a:r>
            <a:r>
              <a:rPr lang="en-US" dirty="0" err="1"/>
              <a:t>doen</a:t>
            </a:r>
            <a:r>
              <a:rPr lang="en-US" dirty="0"/>
              <a:t>. Dan </a:t>
            </a:r>
            <a:r>
              <a:rPr lang="en-US" dirty="0" err="1"/>
              <a:t>zijn</a:t>
            </a:r>
            <a:r>
              <a:rPr lang="en-US" dirty="0"/>
              <a:t> er </a:t>
            </a:r>
            <a:r>
              <a:rPr lang="en-US" dirty="0" err="1"/>
              <a:t>activiteiten</a:t>
            </a:r>
            <a:r>
              <a:rPr lang="en-US" dirty="0"/>
              <a:t>, </a:t>
            </a:r>
            <a:r>
              <a:rPr lang="en-US" dirty="0" err="1"/>
              <a:t>dat</a:t>
            </a:r>
            <a:r>
              <a:rPr lang="en-US" dirty="0"/>
              <a:t> is hoe het </a:t>
            </a:r>
            <a:r>
              <a:rPr lang="en-US" dirty="0" err="1"/>
              <a:t>werk</a:t>
            </a:r>
            <a:r>
              <a:rPr lang="en-US" dirty="0"/>
              <a:t> in </a:t>
            </a:r>
            <a:r>
              <a:rPr lang="en-US" dirty="0" err="1"/>
              <a:t>realiteit</a:t>
            </a:r>
            <a:r>
              <a:rPr lang="en-US" dirty="0"/>
              <a:t> </a:t>
            </a:r>
            <a:r>
              <a:rPr lang="en-US" dirty="0" err="1"/>
              <a:t>verloopt</a:t>
            </a:r>
            <a:r>
              <a:rPr lang="en-US" dirty="0"/>
              <a:t>. Er is </a:t>
            </a:r>
            <a:r>
              <a:rPr lang="en-US" dirty="0" err="1"/>
              <a:t>een</a:t>
            </a:r>
            <a:r>
              <a:rPr lang="en-US" dirty="0"/>
              <a:t> </a:t>
            </a:r>
            <a:r>
              <a:rPr lang="en-US" dirty="0" err="1"/>
              <a:t>verschil</a:t>
            </a:r>
            <a:r>
              <a:rPr lang="en-US" dirty="0"/>
              <a:t> </a:t>
            </a:r>
            <a:r>
              <a:rPr lang="en-US" dirty="0" err="1"/>
              <a:t>tussen</a:t>
            </a:r>
            <a:r>
              <a:rPr lang="en-US" dirty="0"/>
              <a:t> de twee. Het </a:t>
            </a:r>
            <a:r>
              <a:rPr lang="en-US" dirty="0" err="1"/>
              <a:t>verschil</a:t>
            </a:r>
            <a:r>
              <a:rPr lang="en-US" dirty="0"/>
              <a:t> </a:t>
            </a:r>
            <a:r>
              <a:rPr lang="en-US" dirty="0" err="1"/>
              <a:t>situeert</a:t>
            </a:r>
            <a:r>
              <a:rPr lang="en-US" dirty="0"/>
              <a:t> </a:t>
            </a:r>
            <a:r>
              <a:rPr lang="en-US" dirty="0" err="1"/>
              <a:t>zich</a:t>
            </a:r>
            <a:r>
              <a:rPr lang="en-US" dirty="0"/>
              <a:t> op </a:t>
            </a:r>
            <a:r>
              <a:rPr lang="en-US" dirty="0" err="1"/>
              <a:t>technisch</a:t>
            </a:r>
            <a:r>
              <a:rPr lang="en-US" dirty="0"/>
              <a:t>, </a:t>
            </a:r>
            <a:r>
              <a:rPr lang="en-US" dirty="0" err="1"/>
              <a:t>organisatorisch</a:t>
            </a:r>
            <a:r>
              <a:rPr lang="en-US" dirty="0"/>
              <a:t> </a:t>
            </a:r>
            <a:r>
              <a:rPr lang="en-US" dirty="0" err="1"/>
              <a:t>en</a:t>
            </a:r>
            <a:r>
              <a:rPr lang="en-US" dirty="0"/>
              <a:t> </a:t>
            </a:r>
            <a:r>
              <a:rPr lang="en-US" dirty="0" err="1"/>
              <a:t>menselijk</a:t>
            </a:r>
            <a:r>
              <a:rPr lang="en-US" dirty="0"/>
              <a:t> </a:t>
            </a:r>
            <a:r>
              <a:rPr lang="en-US" dirty="0" err="1"/>
              <a:t>vlak</a:t>
            </a:r>
            <a:r>
              <a:rPr lang="en-US" dirty="0"/>
              <a:t>. </a:t>
            </a:r>
            <a:r>
              <a:rPr lang="en-US" dirty="0" err="1"/>
              <a:t>Waarom</a:t>
            </a:r>
            <a:r>
              <a:rPr lang="en-US" dirty="0"/>
              <a:t>? </a:t>
            </a:r>
            <a:r>
              <a:rPr lang="en-US" dirty="0" err="1"/>
              <a:t>Omdat</a:t>
            </a:r>
            <a:r>
              <a:rPr lang="en-US" dirty="0"/>
              <a:t> er </a:t>
            </a:r>
            <a:r>
              <a:rPr lang="en-US" dirty="0" err="1"/>
              <a:t>variabiliteit</a:t>
            </a:r>
            <a:r>
              <a:rPr lang="en-US" dirty="0"/>
              <a:t> is. </a:t>
            </a:r>
          </a:p>
          <a:p>
            <a:endParaRPr lang="en-GB" dirty="0"/>
          </a:p>
        </p:txBody>
      </p:sp>
      <p:sp>
        <p:nvSpPr>
          <p:cNvPr id="4" name="Slide Number Placeholder 3"/>
          <p:cNvSpPr>
            <a:spLocks noGrp="1"/>
          </p:cNvSpPr>
          <p:nvPr>
            <p:ph type="sldNum" sz="quarter" idx="5"/>
          </p:nvPr>
        </p:nvSpPr>
        <p:spPr/>
        <p:txBody>
          <a:bodyPr/>
          <a:lstStyle/>
          <a:p>
            <a:fld id="{6DC0A393-39A7-5C44-9942-E5E6E3DB97A7}" type="slidenum">
              <a:rPr lang="nl-BE" smtClean="0"/>
              <a:t>3</a:t>
            </a:fld>
            <a:endParaRPr lang="nl-BE"/>
          </a:p>
        </p:txBody>
      </p:sp>
    </p:spTree>
    <p:extLst>
      <p:ext uri="{BB962C8B-B14F-4D97-AF65-F5344CB8AC3E}">
        <p14:creationId xmlns:p14="http://schemas.microsoft.com/office/powerpoint/2010/main" val="1255153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6D0D3FB-DE49-5D46-81B2-9E2BF69EA7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0" y="2052836"/>
            <a:ext cx="5268913" cy="2343711"/>
          </a:xfrm>
          <a:prstGeom prst="rect">
            <a:avLst/>
          </a:prstGeom>
        </p:spPr>
        <p:txBody>
          <a:bodyPr anchor="t">
            <a:normAutofit/>
          </a:bodyPr>
          <a:lstStyle>
            <a:lvl1pPr>
              <a:defRPr sz="5500"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0" y="4594546"/>
            <a:ext cx="5268913" cy="354013"/>
          </a:xfrm>
          <a:prstGeom prst="rect">
            <a:avLst/>
          </a:prstGeom>
        </p:spPr>
        <p:txBody>
          <a:bodyPr>
            <a:noAutofit/>
          </a:bodyPr>
          <a:lstStyle>
            <a:lvl1pPr marL="0" indent="0">
              <a:buNone/>
              <a:defRPr sz="2500"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0" y="5551200"/>
            <a:ext cx="4406478" cy="354013"/>
          </a:xfrm>
          <a:prstGeom prst="rect">
            <a:avLst/>
          </a:prstGeom>
        </p:spPr>
        <p:txBody>
          <a:bodyPr>
            <a:noAutofit/>
          </a:bodyPr>
          <a:lstStyle>
            <a:lvl1pPr marL="0" indent="0">
              <a:buNone/>
              <a:defRPr sz="180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498"/>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0" y="5936945"/>
            <a:ext cx="2522779" cy="354013"/>
          </a:xfrm>
          <a:prstGeom prst="rect">
            <a:avLst/>
          </a:prstGeom>
        </p:spPr>
        <p:txBody>
          <a:bodyPr>
            <a:noAutofit/>
          </a:bodyPr>
          <a:lstStyle>
            <a:lvl1pPr marL="0" indent="0">
              <a:buNone/>
              <a:defRPr sz="180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spTree>
    <p:extLst>
      <p:ext uri="{BB962C8B-B14F-4D97-AF65-F5344CB8AC3E}">
        <p14:creationId xmlns:p14="http://schemas.microsoft.com/office/powerpoint/2010/main" val="314918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dirty="0"/>
          </a:p>
        </p:txBody>
      </p:sp>
      <p:sp>
        <p:nvSpPr>
          <p:cNvPr id="6"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Tree>
    <p:extLst>
      <p:ext uri="{BB962C8B-B14F-4D97-AF65-F5344CB8AC3E}">
        <p14:creationId xmlns:p14="http://schemas.microsoft.com/office/powerpoint/2010/main" val="2744617923"/>
      </p:ext>
    </p:extLst>
  </p:cSld>
  <p:clrMapOvr>
    <a:masterClrMapping/>
  </p:clrMapOvr>
  <p:extLst>
    <p:ext uri="{DCECCB84-F9BA-43D5-87BE-67443E8EF086}">
      <p15:sldGuideLst xmlns:p15="http://schemas.microsoft.com/office/powerpoint/2012/main">
        <p15:guide id="1" orient="horz" pos="223" userDrawn="1">
          <p15:clr>
            <a:srgbClr val="FBAE40"/>
          </p15:clr>
        </p15:guide>
        <p15:guide id="2" pos="7446" userDrawn="1">
          <p15:clr>
            <a:srgbClr val="FBAE40"/>
          </p15:clr>
        </p15:guide>
        <p15:guide id="3" orient="horz" pos="36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6" name="Tijdelijke aanduiding voor dianummer 5">
            <a:extLst>
              <a:ext uri="{FF2B5EF4-FFF2-40B4-BE49-F238E27FC236}">
                <a16:creationId xmlns:a16="http://schemas.microsoft.com/office/drawing/2014/main" id="{9BD70334-D006-854B-BA49-9D20F1B8A016}"/>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dirty="0"/>
          </a:p>
        </p:txBody>
      </p:sp>
      <p:sp>
        <p:nvSpPr>
          <p:cNvPr id="8"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8"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dirty="0"/>
              <a:t>Title Slide Left Align</a:t>
            </a:r>
          </a:p>
        </p:txBody>
      </p:sp>
    </p:spTree>
    <p:extLst>
      <p:ext uri="{BB962C8B-B14F-4D97-AF65-F5344CB8AC3E}">
        <p14:creationId xmlns:p14="http://schemas.microsoft.com/office/powerpoint/2010/main" val="3342339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dirty="0"/>
          </a:p>
        </p:txBody>
      </p:sp>
      <p:sp>
        <p:nvSpPr>
          <p:cNvPr id="13"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666572" y="1779340"/>
            <a:ext cx="10858858" cy="4518909"/>
          </a:xfrm>
          <a:prstGeom prst="rect">
            <a:avLst/>
          </a:prstGeom>
        </p:spPr>
        <p:txBody>
          <a:bodyPr/>
          <a:lstStyle>
            <a:lvl1pPr marL="0" indent="0" algn="l">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8"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dirty="0"/>
              <a:t>Title Slide Left Align</a:t>
            </a:r>
          </a:p>
        </p:txBody>
      </p:sp>
    </p:spTree>
    <p:extLst>
      <p:ext uri="{BB962C8B-B14F-4D97-AF65-F5344CB8AC3E}">
        <p14:creationId xmlns:p14="http://schemas.microsoft.com/office/powerpoint/2010/main" val="1131745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2 List">
    <p:bg>
      <p:bgPr>
        <a:solidFill>
          <a:schemeClr val="tx2"/>
        </a:solidFill>
        <a:effectLst/>
      </p:bgPr>
    </p:bg>
    <p:spTree>
      <p:nvGrpSpPr>
        <p:cNvPr id="1" name=""/>
        <p:cNvGrpSpPr/>
        <p:nvPr/>
      </p:nvGrpSpPr>
      <p:grpSpPr>
        <a:xfrm>
          <a:off x="0" y="0"/>
          <a:ext cx="0" cy="0"/>
          <a:chOff x="0" y="0"/>
          <a:chExt cx="0" cy="0"/>
        </a:xfrm>
      </p:grpSpPr>
      <p:sp>
        <p:nvSpPr>
          <p:cNvPr id="10" name="Tijdelijke aanduiding voor dianummer 5">
            <a:extLst>
              <a:ext uri="{FF2B5EF4-FFF2-40B4-BE49-F238E27FC236}">
                <a16:creationId xmlns:a16="http://schemas.microsoft.com/office/drawing/2014/main" id="{08F3A2BC-D0BC-C747-AA3B-0FF2A563BD5A}"/>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dirty="0"/>
          </a:p>
        </p:txBody>
      </p:sp>
      <p:sp>
        <p:nvSpPr>
          <p:cNvPr id="8" name="Text Placeholder 2"/>
          <p:cNvSpPr>
            <a:spLocks noGrp="1"/>
          </p:cNvSpPr>
          <p:nvPr>
            <p:ph type="body" sz="quarter" idx="22"/>
          </p:nvPr>
        </p:nvSpPr>
        <p:spPr>
          <a:xfrm>
            <a:off x="666572" y="1779342"/>
            <a:ext cx="5137821" cy="4535999"/>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24"/>
          </p:nvPr>
        </p:nvSpPr>
        <p:spPr>
          <a:xfrm>
            <a:off x="6378844" y="1779342"/>
            <a:ext cx="5146586" cy="4535999"/>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8"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dirty="0"/>
              <a:t>Title Slide Left Align</a:t>
            </a:r>
          </a:p>
        </p:txBody>
      </p:sp>
    </p:spTree>
    <p:extLst>
      <p:ext uri="{BB962C8B-B14F-4D97-AF65-F5344CB8AC3E}">
        <p14:creationId xmlns:p14="http://schemas.microsoft.com/office/powerpoint/2010/main" val="868218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 + Title + Tex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6378844" y="1786070"/>
            <a:ext cx="5146585" cy="4512179"/>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766763" y="845232"/>
            <a:ext cx="4726425" cy="5576836"/>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dirty="0"/>
          </a:p>
        </p:txBody>
      </p:sp>
      <p:sp>
        <p:nvSpPr>
          <p:cNvPr id="14"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4" y="845232"/>
            <a:ext cx="5146585"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dirty="0"/>
              <a:t>Title Slide Left Align</a:t>
            </a:r>
          </a:p>
        </p:txBody>
      </p:sp>
    </p:spTree>
    <p:extLst>
      <p:ext uri="{BB962C8B-B14F-4D97-AF65-F5344CB8AC3E}">
        <p14:creationId xmlns:p14="http://schemas.microsoft.com/office/powerpoint/2010/main" val="36662792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guide id="3" pos="726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ject + Title + Text 2">
    <p:bg>
      <p:bgPr>
        <a:solidFill>
          <a:schemeClr val="tx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41D8F43-F467-6241-A72E-B8BAA3607734}"/>
              </a:ext>
            </a:extLst>
          </p:cNvPr>
          <p:cNvSpPr>
            <a:spLocks noGrp="1"/>
          </p:cNvSpPr>
          <p:nvPr>
            <p:ph sz="quarter" idx="16"/>
          </p:nvPr>
        </p:nvSpPr>
        <p:spPr>
          <a:xfrm>
            <a:off x="0" y="44892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2" name="Tijdelijke aanduiding voor dianummer 5">
            <a:extLst>
              <a:ext uri="{FF2B5EF4-FFF2-40B4-BE49-F238E27FC236}">
                <a16:creationId xmlns:a16="http://schemas.microsoft.com/office/drawing/2014/main" id="{F0E76C92-10B1-5746-8A5B-50335A73238C}"/>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dirty="0"/>
          </a:p>
        </p:txBody>
      </p:sp>
      <p:pic>
        <p:nvPicPr>
          <p:cNvPr id="8"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sp>
        <p:nvSpPr>
          <p:cNvPr id="15"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10" name="Text Placeholder 2"/>
          <p:cNvSpPr>
            <a:spLocks noGrp="1"/>
          </p:cNvSpPr>
          <p:nvPr>
            <p:ph type="body" sz="quarter" idx="20"/>
          </p:nvPr>
        </p:nvSpPr>
        <p:spPr>
          <a:xfrm>
            <a:off x="6378844" y="1786071"/>
            <a:ext cx="5146585" cy="3987420"/>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4" y="845232"/>
            <a:ext cx="5146585"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dirty="0"/>
              <a:t>Title Slide Left Align</a:t>
            </a:r>
          </a:p>
        </p:txBody>
      </p:sp>
    </p:spTree>
    <p:extLst>
      <p:ext uri="{BB962C8B-B14F-4D97-AF65-F5344CB8AC3E}">
        <p14:creationId xmlns:p14="http://schemas.microsoft.com/office/powerpoint/2010/main" val="538071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Text + Objec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766763" y="1786070"/>
            <a:ext cx="5146585" cy="4520725"/>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6806763" y="845232"/>
            <a:ext cx="4726425" cy="5587398"/>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dirty="0"/>
          </a:p>
        </p:txBody>
      </p:sp>
      <p:sp>
        <p:nvSpPr>
          <p:cNvPr id="14"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3" y="845232"/>
            <a:ext cx="5146585"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dirty="0"/>
              <a:t>Title Slide Left Align</a:t>
            </a:r>
          </a:p>
        </p:txBody>
      </p:sp>
    </p:spTree>
    <p:extLst>
      <p:ext uri="{BB962C8B-B14F-4D97-AF65-F5344CB8AC3E}">
        <p14:creationId xmlns:p14="http://schemas.microsoft.com/office/powerpoint/2010/main" val="3053879384"/>
      </p:ext>
    </p:extLst>
  </p:cSld>
  <p:clrMapOvr>
    <a:masterClrMapping/>
  </p:clrMapOvr>
  <p:extLst>
    <p:ext uri="{DCECCB84-F9BA-43D5-87BE-67443E8EF086}">
      <p15:sldGuideLst xmlns:p15="http://schemas.microsoft.com/office/powerpoint/2012/main">
        <p15:guide id="1" orient="horz" pos="2160">
          <p15:clr>
            <a:srgbClr val="FBAE40"/>
          </p15:clr>
        </p15:guide>
        <p15:guide id="2" pos="483">
          <p15:clr>
            <a:srgbClr val="FBAE40"/>
          </p15:clr>
        </p15:guide>
        <p15:guide id="3" pos="726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Text + Object 2">
    <p:bg>
      <p:bgPr>
        <a:solidFill>
          <a:schemeClr val="tx2"/>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CB18433-8BE9-BB40-A990-BEE1341FD4D5}"/>
              </a:ext>
            </a:extLst>
          </p:cNvPr>
          <p:cNvSpPr>
            <a:spLocks noGrp="1"/>
          </p:cNvSpPr>
          <p:nvPr>
            <p:ph sz="quarter" idx="16"/>
          </p:nvPr>
        </p:nvSpPr>
        <p:spPr>
          <a:xfrm>
            <a:off x="6538912" y="-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3DC0EF3F-9C1C-A547-8D7D-17031E94253D}"/>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dirty="0"/>
          </a:p>
        </p:txBody>
      </p:sp>
      <p:sp>
        <p:nvSpPr>
          <p:cNvPr id="13"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766763" y="1786071"/>
            <a:ext cx="5146585" cy="3987420"/>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3" y="845232"/>
            <a:ext cx="5146585"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dirty="0"/>
              <a:t>Title Slide Left Align</a:t>
            </a:r>
          </a:p>
        </p:txBody>
      </p:sp>
    </p:spTree>
    <p:extLst>
      <p:ext uri="{BB962C8B-B14F-4D97-AF65-F5344CB8AC3E}">
        <p14:creationId xmlns:p14="http://schemas.microsoft.com/office/powerpoint/2010/main" val="3286472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9" name="Tijdelijke aanduiding voor tekst 3">
            <a:extLst>
              <a:ext uri="{FF2B5EF4-FFF2-40B4-BE49-F238E27FC236}">
                <a16:creationId xmlns:a16="http://schemas.microsoft.com/office/drawing/2014/main" id="{3BB5F19F-D3C7-3A49-9867-D2A2A8E5B58F}"/>
              </a:ext>
            </a:extLst>
          </p:cNvPr>
          <p:cNvSpPr>
            <a:spLocks noGrp="1"/>
          </p:cNvSpPr>
          <p:nvPr>
            <p:ph type="body" sz="quarter" idx="17" hasCustomPrompt="1"/>
          </p:nvPr>
        </p:nvSpPr>
        <p:spPr>
          <a:xfrm>
            <a:off x="666572" y="845232"/>
            <a:ext cx="10858858" cy="478554"/>
          </a:xfrm>
          <a:prstGeom prst="rect">
            <a:avLst/>
          </a:prstGeom>
        </p:spPr>
        <p:txBody>
          <a:bodyPr/>
          <a:lstStyle>
            <a:lvl1pPr marL="0" indent="0">
              <a:buNone/>
              <a:defRPr sz="3600" b="1">
                <a:latin typeface="+mn-lt"/>
              </a:defRPr>
            </a:lvl1pPr>
          </a:lstStyle>
          <a:p>
            <a:pPr algn="ctr"/>
            <a:r>
              <a:rPr lang="nl-BE" dirty="0" err="1"/>
              <a:t>Pie</a:t>
            </a:r>
            <a:r>
              <a:rPr lang="nl-BE" dirty="0"/>
              <a:t> </a:t>
            </a:r>
            <a:r>
              <a:rPr lang="nl-BE" dirty="0" err="1"/>
              <a:t>chart</a:t>
            </a:r>
            <a:r>
              <a:rPr lang="nl-BE" dirty="0"/>
              <a:t> </a:t>
            </a:r>
            <a:r>
              <a:rPr lang="nl-BE" dirty="0" err="1"/>
              <a:t>example</a:t>
            </a:r>
            <a:endParaRPr lang="nl-BE" dirty="0"/>
          </a:p>
        </p:txBody>
      </p:sp>
      <p:graphicFrame>
        <p:nvGraphicFramePr>
          <p:cNvPr id="10" name="Grafiek 5">
            <a:extLst>
              <a:ext uri="{FF2B5EF4-FFF2-40B4-BE49-F238E27FC236}">
                <a16:creationId xmlns:a16="http://schemas.microsoft.com/office/drawing/2014/main" id="{BB5CFF34-5D9F-474B-8C5B-879A3079F84F}"/>
              </a:ext>
            </a:extLst>
          </p:cNvPr>
          <p:cNvGraphicFramePr/>
          <p:nvPr userDrawn="1">
            <p:extLst>
              <p:ext uri="{D42A27DB-BD31-4B8C-83A1-F6EECF244321}">
                <p14:modId xmlns:p14="http://schemas.microsoft.com/office/powerpoint/2010/main" val="506473891"/>
              </p:ext>
            </p:extLst>
          </p:nvPr>
        </p:nvGraphicFramePr>
        <p:xfrm>
          <a:off x="0" y="1399648"/>
          <a:ext cx="12192000" cy="4695935"/>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Tree>
    <p:extLst>
      <p:ext uri="{BB962C8B-B14F-4D97-AF65-F5344CB8AC3E}">
        <p14:creationId xmlns:p14="http://schemas.microsoft.com/office/powerpoint/2010/main" val="867653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umn chart">
    <p:spTree>
      <p:nvGrpSpPr>
        <p:cNvPr id="1" name=""/>
        <p:cNvGrpSpPr/>
        <p:nvPr/>
      </p:nvGrpSpPr>
      <p:grpSpPr>
        <a:xfrm>
          <a:off x="0" y="0"/>
          <a:ext cx="0" cy="0"/>
          <a:chOff x="0" y="0"/>
          <a:chExt cx="0" cy="0"/>
        </a:xfrm>
      </p:grpSpPr>
      <p:sp>
        <p:nvSpPr>
          <p:cNvPr id="3" name="Tijdelijke aanduiding voor tekst 3">
            <a:extLst>
              <a:ext uri="{FF2B5EF4-FFF2-40B4-BE49-F238E27FC236}">
                <a16:creationId xmlns:a16="http://schemas.microsoft.com/office/drawing/2014/main" id="{D64CAAF9-474C-524F-9F49-FFC3F8619824}"/>
              </a:ext>
            </a:extLst>
          </p:cNvPr>
          <p:cNvSpPr>
            <a:spLocks noGrp="1"/>
          </p:cNvSpPr>
          <p:nvPr>
            <p:ph type="body" sz="quarter" idx="17" hasCustomPrompt="1"/>
          </p:nvPr>
        </p:nvSpPr>
        <p:spPr>
          <a:xfrm>
            <a:off x="666572" y="845232"/>
            <a:ext cx="10858858" cy="478554"/>
          </a:xfrm>
          <a:prstGeom prst="rect">
            <a:avLst/>
          </a:prstGeom>
        </p:spPr>
        <p:txBody>
          <a:bodyPr/>
          <a:lstStyle>
            <a:lvl1pPr marL="0" indent="0">
              <a:buNone/>
              <a:defRPr sz="3600" b="1">
                <a:latin typeface="+mn-lt"/>
              </a:defRPr>
            </a:lvl1pPr>
          </a:lstStyle>
          <a:p>
            <a:pPr algn="ctr"/>
            <a:r>
              <a:rPr lang="nl-BE" dirty="0"/>
              <a:t>Column </a:t>
            </a:r>
            <a:r>
              <a:rPr lang="nl-BE" dirty="0" err="1"/>
              <a:t>chart</a:t>
            </a:r>
            <a:r>
              <a:rPr lang="nl-BE" dirty="0"/>
              <a:t> </a:t>
            </a:r>
            <a:r>
              <a:rPr lang="nl-BE" dirty="0" err="1"/>
              <a:t>example</a:t>
            </a:r>
            <a:endParaRPr lang="nl-BE" dirty="0"/>
          </a:p>
        </p:txBody>
      </p:sp>
      <p:graphicFrame>
        <p:nvGraphicFramePr>
          <p:cNvPr id="4" name="Grafiek 4">
            <a:extLst>
              <a:ext uri="{FF2B5EF4-FFF2-40B4-BE49-F238E27FC236}">
                <a16:creationId xmlns:a16="http://schemas.microsoft.com/office/drawing/2014/main" id="{56E3972B-35B5-A441-8D92-53F0787C25B3}"/>
              </a:ext>
            </a:extLst>
          </p:cNvPr>
          <p:cNvGraphicFramePr/>
          <p:nvPr userDrawn="1">
            <p:extLst>
              <p:ext uri="{D42A27DB-BD31-4B8C-83A1-F6EECF244321}">
                <p14:modId xmlns:p14="http://schemas.microsoft.com/office/powerpoint/2010/main" val="1457357292"/>
              </p:ext>
            </p:extLst>
          </p:nvPr>
        </p:nvGraphicFramePr>
        <p:xfrm>
          <a:off x="2032000" y="1553029"/>
          <a:ext cx="8128000" cy="45822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5701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0" y="5936945"/>
            <a:ext cx="2522779" cy="354013"/>
          </a:xfrm>
          <a:prstGeom prst="rect">
            <a:avLst/>
          </a:prstGeom>
        </p:spPr>
        <p:txBody>
          <a:bodyPr>
            <a:noAutofit/>
          </a:bodyPr>
          <a:lstStyle>
            <a:lvl1pPr marL="0" indent="0">
              <a:buNone/>
              <a:defRPr sz="180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Afbeelding 11">
            <a:extLst>
              <a:ext uri="{FF2B5EF4-FFF2-40B4-BE49-F238E27FC236}">
                <a16:creationId xmlns:a16="http://schemas.microsoft.com/office/drawing/2014/main" id="{D0BB3378-C5FD-0E42-8B0F-1E66EE15FE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94801" cy="6852214"/>
          </a:xfrm>
          <a:prstGeom prst="rect">
            <a:avLst/>
          </a:prstGeom>
        </p:spPr>
      </p:pic>
      <p:pic>
        <p:nvPicPr>
          <p:cNvPr id="13" name="Afbeelding 12">
            <a:extLst>
              <a:ext uri="{FF2B5EF4-FFF2-40B4-BE49-F238E27FC236}">
                <a16:creationId xmlns:a16="http://schemas.microsoft.com/office/drawing/2014/main" id="{F68E521F-019F-1C4A-8728-0564038533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56E3B219-2633-CA4F-8AF5-DBB60C0854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C64D2338-5654-1F4A-9C62-121157932F82}"/>
              </a:ext>
            </a:extLst>
          </p:cNvPr>
          <p:cNvSpPr>
            <a:spLocks noGrp="1"/>
          </p:cNvSpPr>
          <p:nvPr>
            <p:ph type="title" hasCustomPrompt="1"/>
          </p:nvPr>
        </p:nvSpPr>
        <p:spPr>
          <a:xfrm>
            <a:off x="6411600" y="2052836"/>
            <a:ext cx="5268913" cy="2343711"/>
          </a:xfrm>
          <a:prstGeom prst="rect">
            <a:avLst/>
          </a:prstGeom>
        </p:spPr>
        <p:txBody>
          <a:bodyPr anchor="t">
            <a:normAutofit/>
          </a:bodyPr>
          <a:lstStyle>
            <a:lvl1pPr>
              <a:defRPr sz="5500"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7B97786C-8004-0943-991A-184A22C0CD53}"/>
              </a:ext>
            </a:extLst>
          </p:cNvPr>
          <p:cNvSpPr>
            <a:spLocks noGrp="1"/>
          </p:cNvSpPr>
          <p:nvPr>
            <p:ph type="body" sz="quarter" idx="12" hasCustomPrompt="1"/>
          </p:nvPr>
        </p:nvSpPr>
        <p:spPr>
          <a:xfrm>
            <a:off x="6411600" y="4594546"/>
            <a:ext cx="5268913" cy="354013"/>
          </a:xfrm>
          <a:prstGeom prst="rect">
            <a:avLst/>
          </a:prstGeom>
        </p:spPr>
        <p:txBody>
          <a:bodyPr>
            <a:noAutofit/>
          </a:bodyPr>
          <a:lstStyle>
            <a:lvl1pPr marL="0" indent="0">
              <a:buNone/>
              <a:defRPr sz="2500"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7024A828-DDA5-D64F-BDF2-3A4452BAEF43}"/>
              </a:ext>
            </a:extLst>
          </p:cNvPr>
          <p:cNvSpPr>
            <a:spLocks noGrp="1"/>
          </p:cNvSpPr>
          <p:nvPr>
            <p:ph type="body" sz="quarter" idx="13" hasCustomPrompt="1"/>
          </p:nvPr>
        </p:nvSpPr>
        <p:spPr>
          <a:xfrm>
            <a:off x="6411600" y="5551200"/>
            <a:ext cx="4406478" cy="354013"/>
          </a:xfrm>
          <a:prstGeom prst="rect">
            <a:avLst/>
          </a:prstGeom>
        </p:spPr>
        <p:txBody>
          <a:bodyPr>
            <a:noAutofit/>
          </a:bodyPr>
          <a:lstStyle>
            <a:lvl1pPr marL="0" indent="0">
              <a:buNone/>
              <a:defRPr sz="180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498"/>
            <a:ext cx="2024544" cy="330621"/>
          </a:xfrm>
          <a:prstGeom prst="rect">
            <a:avLst/>
          </a:prstGeom>
        </p:spPr>
      </p:pic>
    </p:spTree>
    <p:extLst>
      <p:ext uri="{BB962C8B-B14F-4D97-AF65-F5344CB8AC3E}">
        <p14:creationId xmlns:p14="http://schemas.microsoft.com/office/powerpoint/2010/main" val="30747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1">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B449E24F-1457-C441-87BA-E2660BD4AA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634400"/>
            <a:ext cx="12192000" cy="5223600"/>
          </a:xfrm>
          <a:prstGeom prst="rect">
            <a:avLst/>
          </a:prstGeom>
        </p:spPr>
      </p:pic>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04587" y="0"/>
            <a:ext cx="9712533" cy="1634400"/>
          </a:xfrm>
          <a:prstGeom prst="rect">
            <a:avLst/>
          </a:prstGeom>
        </p:spPr>
        <p:txBody>
          <a:bodyPr anchor="ctr">
            <a:noAutofit/>
          </a:bodyPr>
          <a:lstStyle>
            <a:lvl1pPr algn="r">
              <a:defRPr sz="3500" b="1" i="0" baseline="0">
                <a:solidFill>
                  <a:schemeClr val="accent2"/>
                </a:solidFill>
                <a:latin typeface="Calibri" panose="020F0502020204030204" pitchFamily="34" charset="0"/>
                <a:cs typeface="Calibri" panose="020F0502020204030204" pitchFamily="34" charset="0"/>
              </a:defRPr>
            </a:lvl1pPr>
          </a:lstStyle>
          <a:p>
            <a:r>
              <a:rPr lang="nl-NL" dirty="0"/>
              <a:t>1. </a:t>
            </a:r>
            <a:r>
              <a:rPr lang="nl-NL" dirty="0" err="1"/>
              <a:t>Chapter</a:t>
            </a:r>
            <a:r>
              <a:rPr lang="nl-NL" dirty="0"/>
              <a:t> </a:t>
            </a:r>
            <a:r>
              <a:rPr lang="nl-NL" dirty="0" err="1"/>
              <a:t>title</a:t>
            </a:r>
            <a:endParaRPr lang="nl-BE" dirty="0"/>
          </a:p>
        </p:txBody>
      </p:sp>
      <p:pic>
        <p:nvPicPr>
          <p:cNvPr id="18" name="Afbeelding 17">
            <a:extLst>
              <a:ext uri="{FF2B5EF4-FFF2-40B4-BE49-F238E27FC236}">
                <a16:creationId xmlns:a16="http://schemas.microsoft.com/office/drawing/2014/main" id="{F1ACC805-6897-BC44-BC1E-3C12B8BFA9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9" name="Afbeelding 18">
            <a:extLst>
              <a:ext uri="{FF2B5EF4-FFF2-40B4-BE49-F238E27FC236}">
                <a16:creationId xmlns:a16="http://schemas.microsoft.com/office/drawing/2014/main" id="{8B127527-812D-8B48-9226-19EBD26C57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2060299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2">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634400"/>
            <a:ext cx="12192000" cy="5223600"/>
          </a:xfrm>
          <a:prstGeom prst="rect">
            <a:avLst/>
          </a:prstGeom>
        </p:spPr>
      </p:pic>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04587" y="0"/>
            <a:ext cx="9712533" cy="1634400"/>
          </a:xfrm>
          <a:prstGeom prst="rect">
            <a:avLst/>
          </a:prstGeom>
        </p:spPr>
        <p:txBody>
          <a:bodyPr anchor="ctr">
            <a:noAutofit/>
          </a:bodyPr>
          <a:lstStyle>
            <a:lvl1pPr algn="r">
              <a:defRPr sz="3500" b="1" i="0" baseline="0">
                <a:solidFill>
                  <a:schemeClr val="accent2"/>
                </a:solidFill>
                <a:latin typeface="Calibri" panose="020F0502020204030204" pitchFamily="34" charset="0"/>
                <a:cs typeface="Calibri" panose="020F0502020204030204" pitchFamily="34" charset="0"/>
              </a:defRPr>
            </a:lvl1pPr>
          </a:lstStyle>
          <a:p>
            <a:r>
              <a:rPr lang="nl-NL" dirty="0"/>
              <a:t>1. </a:t>
            </a:r>
            <a:r>
              <a:rPr lang="nl-NL" dirty="0" err="1"/>
              <a:t>Chapter</a:t>
            </a:r>
            <a:r>
              <a:rPr lang="nl-NL" dirty="0"/>
              <a:t> </a:t>
            </a:r>
            <a:r>
              <a:rPr lang="nl-NL" dirty="0" err="1"/>
              <a:t>title</a:t>
            </a:r>
            <a:endParaRPr lang="nl-BE" dirty="0"/>
          </a:p>
        </p:txBody>
      </p:sp>
      <p:pic>
        <p:nvPicPr>
          <p:cNvPr id="18" name="Afbeelding 17">
            <a:extLst>
              <a:ext uri="{FF2B5EF4-FFF2-40B4-BE49-F238E27FC236}">
                <a16:creationId xmlns:a16="http://schemas.microsoft.com/office/drawing/2014/main" id="{F1ACC805-6897-BC44-BC1E-3C12B8BFA9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9" name="Afbeelding 18">
            <a:extLst>
              <a:ext uri="{FF2B5EF4-FFF2-40B4-BE49-F238E27FC236}">
                <a16:creationId xmlns:a16="http://schemas.microsoft.com/office/drawing/2014/main" id="{8B127527-812D-8B48-9226-19EBD26C57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3052336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3">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2">
            <a:extLst>
              <a:ext uri="{FF2B5EF4-FFF2-40B4-BE49-F238E27FC236}">
                <a16:creationId xmlns:a16="http://schemas.microsoft.com/office/drawing/2014/main" id="{7B988CEB-0277-F24F-A6DB-DB8E4E98DBB1}"/>
              </a:ext>
            </a:extLst>
          </p:cNvPr>
          <p:cNvSpPr>
            <a:spLocks noGrp="1"/>
          </p:cNvSpPr>
          <p:nvPr>
            <p:ph type="pic" sz="quarter" idx="10"/>
          </p:nvPr>
        </p:nvSpPr>
        <p:spPr>
          <a:xfrm>
            <a:off x="0" y="1634400"/>
            <a:ext cx="12192000" cy="5223599"/>
          </a:xfrm>
          <a:prstGeom prst="rect">
            <a:avLst/>
          </a:prstGeom>
          <a:solidFill>
            <a:schemeClr val="tx2">
              <a:lumMod val="95000"/>
            </a:schemeClr>
          </a:solidFill>
        </p:spPr>
        <p:txBody>
          <a:bodyPr/>
          <a:lstStyle>
            <a:lvl1pPr marL="0" indent="0">
              <a:buNone/>
              <a:defRPr/>
            </a:lvl1pPr>
          </a:lstStyle>
          <a:p>
            <a:endParaRPr lang="nl-BE" dirty="0"/>
          </a:p>
        </p:txBody>
      </p:sp>
      <p:pic>
        <p:nvPicPr>
          <p:cNvPr id="7" name="Afbeelding 6">
            <a:extLst>
              <a:ext uri="{FF2B5EF4-FFF2-40B4-BE49-F238E27FC236}">
                <a16:creationId xmlns:a16="http://schemas.microsoft.com/office/drawing/2014/main" id="{25730318-361E-1845-825B-37BE184BED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8" name="Afbeelding 7">
            <a:extLst>
              <a:ext uri="{FF2B5EF4-FFF2-40B4-BE49-F238E27FC236}">
                <a16:creationId xmlns:a16="http://schemas.microsoft.com/office/drawing/2014/main" id="{AAE89601-BCD0-F047-8EF2-BCF0A7E4E3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9" name="Titel 28">
            <a:extLst>
              <a:ext uri="{FF2B5EF4-FFF2-40B4-BE49-F238E27FC236}">
                <a16:creationId xmlns:a16="http://schemas.microsoft.com/office/drawing/2014/main" id="{075D6290-91D2-F24A-BD56-BB897A714E5C}"/>
              </a:ext>
            </a:extLst>
          </p:cNvPr>
          <p:cNvSpPr>
            <a:spLocks noGrp="1"/>
          </p:cNvSpPr>
          <p:nvPr>
            <p:ph type="title" hasCustomPrompt="1"/>
          </p:nvPr>
        </p:nvSpPr>
        <p:spPr>
          <a:xfrm>
            <a:off x="1704587" y="0"/>
            <a:ext cx="9712533" cy="1634400"/>
          </a:xfrm>
          <a:prstGeom prst="rect">
            <a:avLst/>
          </a:prstGeom>
        </p:spPr>
        <p:txBody>
          <a:bodyPr anchor="ctr">
            <a:noAutofit/>
          </a:bodyPr>
          <a:lstStyle>
            <a:lvl1pPr algn="r">
              <a:defRPr sz="3500" b="1" i="0">
                <a:solidFill>
                  <a:schemeClr val="accent2"/>
                </a:solidFill>
                <a:latin typeface="Calibri" panose="020F0502020204030204" pitchFamily="34" charset="0"/>
                <a:cs typeface="Calibri" panose="020F0502020204030204" pitchFamily="34" charset="0"/>
              </a:defRPr>
            </a:lvl1pPr>
          </a:lstStyle>
          <a:p>
            <a:r>
              <a:rPr lang="nl-NL" dirty="0"/>
              <a:t>1. </a:t>
            </a:r>
            <a:r>
              <a:rPr lang="nl-NL" dirty="0" err="1"/>
              <a:t>Chapter</a:t>
            </a:r>
            <a:r>
              <a:rPr lang="nl-NL" dirty="0"/>
              <a:t> </a:t>
            </a:r>
            <a:r>
              <a:rPr lang="nl-NL" dirty="0" err="1"/>
              <a:t>title</a:t>
            </a:r>
            <a:endParaRPr lang="nl-BE" dirty="0"/>
          </a:p>
        </p:txBody>
      </p:sp>
    </p:spTree>
    <p:extLst>
      <p:ext uri="{BB962C8B-B14F-4D97-AF65-F5344CB8AC3E}">
        <p14:creationId xmlns:p14="http://schemas.microsoft.com/office/powerpoint/2010/main" val="3635171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4">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2">
            <a:extLst>
              <a:ext uri="{FF2B5EF4-FFF2-40B4-BE49-F238E27FC236}">
                <a16:creationId xmlns:a16="http://schemas.microsoft.com/office/drawing/2014/main" id="{7B988CEB-0277-F24F-A6DB-DB8E4E98DBB1}"/>
              </a:ext>
            </a:extLst>
          </p:cNvPr>
          <p:cNvSpPr>
            <a:spLocks noGrp="1"/>
          </p:cNvSpPr>
          <p:nvPr>
            <p:ph type="pic" sz="quarter" idx="10"/>
          </p:nvPr>
        </p:nvSpPr>
        <p:spPr>
          <a:xfrm>
            <a:off x="0" y="0"/>
            <a:ext cx="12192000" cy="6857999"/>
          </a:xfrm>
          <a:prstGeom prst="rect">
            <a:avLst/>
          </a:prstGeom>
          <a:solidFill>
            <a:schemeClr val="tx2">
              <a:lumMod val="95000"/>
            </a:schemeClr>
          </a:solidFill>
        </p:spPr>
        <p:txBody>
          <a:bodyPr/>
          <a:lstStyle>
            <a:lvl1pPr marL="0" indent="0">
              <a:buNone/>
              <a:defRPr/>
            </a:lvl1pPr>
          </a:lstStyle>
          <a:p>
            <a:endParaRPr lang="nl-BE" dirty="0"/>
          </a:p>
        </p:txBody>
      </p:sp>
      <p:pic>
        <p:nvPicPr>
          <p:cNvPr id="7" name="Afbeelding 6">
            <a:extLst>
              <a:ext uri="{FF2B5EF4-FFF2-40B4-BE49-F238E27FC236}">
                <a16:creationId xmlns:a16="http://schemas.microsoft.com/office/drawing/2014/main" id="{185C66D8-F688-5644-91F9-D0F623418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8" name="Afbeelding 7">
            <a:extLst>
              <a:ext uri="{FF2B5EF4-FFF2-40B4-BE49-F238E27FC236}">
                <a16:creationId xmlns:a16="http://schemas.microsoft.com/office/drawing/2014/main" id="{7C9FB7BE-06A8-404E-AD31-B8BEE16B3E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2813763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Light">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2"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b="1" i="0" dirty="0">
              <a:latin typeface="Calibri" panose="020F0502020204030204" pitchFamily="34" charset="0"/>
              <a:cs typeface="Calibri" panose="020F0502020204030204" pitchFamily="34" charset="0"/>
            </a:endParaRPr>
          </a:p>
        </p:txBody>
      </p:sp>
      <p:sp>
        <p:nvSpPr>
          <p:cNvPr id="4" name="Text Placeholder 2"/>
          <p:cNvSpPr>
            <a:spLocks noGrp="1"/>
          </p:cNvSpPr>
          <p:nvPr>
            <p:ph type="body" sz="quarter" idx="10" hasCustomPrompt="1"/>
          </p:nvPr>
        </p:nvSpPr>
        <p:spPr>
          <a:xfrm>
            <a:off x="1306798" y="1306800"/>
            <a:ext cx="9300878" cy="4244400"/>
          </a:xfrm>
          <a:prstGeom prst="rect">
            <a:avLst/>
          </a:prstGeom>
        </p:spPr>
        <p:txBody>
          <a:bodyPr anchor="ctr"/>
          <a:lstStyle>
            <a:lvl1pPr marL="0" indent="0">
              <a:buNone/>
              <a:defRPr sz="4800">
                <a:solidFill>
                  <a:schemeClr val="bg1"/>
                </a:solidFill>
              </a:defRPr>
            </a:lvl1pPr>
          </a:lstStyle>
          <a:p>
            <a:r>
              <a:rPr lang="nl-BE" b="1" i="0" dirty="0" err="1">
                <a:latin typeface="Calibri" panose="020F0502020204030204" pitchFamily="34" charset="0"/>
                <a:cs typeface="Calibri" panose="020F0502020204030204" pitchFamily="34" charset="0"/>
              </a:rPr>
              <a:t>Your</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closing</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phrase</a:t>
            </a:r>
            <a:endParaRPr lang="nl-BE"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0989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Dark">
    <p:bg>
      <p:bgPr>
        <a:solidFill>
          <a:schemeClr val="bg2"/>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5350FA6-7A12-8242-BC1E-5B8101F363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10" name="Afbeelding 9">
            <a:extLst>
              <a:ext uri="{FF2B5EF4-FFF2-40B4-BE49-F238E27FC236}">
                <a16:creationId xmlns:a16="http://schemas.microsoft.com/office/drawing/2014/main" id="{5552E9BE-C5B0-2243-9B17-5CE4F5BEBD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
        <p:nvSpPr>
          <p:cNvPr id="4"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2"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b="1" i="0" dirty="0">
              <a:latin typeface="Calibri" panose="020F0502020204030204" pitchFamily="34" charset="0"/>
              <a:cs typeface="Calibri" panose="020F0502020204030204" pitchFamily="34" charset="0"/>
            </a:endParaRPr>
          </a:p>
        </p:txBody>
      </p:sp>
      <p:sp>
        <p:nvSpPr>
          <p:cNvPr id="5" name="Text Placeholder 2"/>
          <p:cNvSpPr>
            <a:spLocks noGrp="1"/>
          </p:cNvSpPr>
          <p:nvPr>
            <p:ph type="body" sz="quarter" idx="10" hasCustomPrompt="1"/>
          </p:nvPr>
        </p:nvSpPr>
        <p:spPr>
          <a:xfrm>
            <a:off x="1306798" y="1306800"/>
            <a:ext cx="9300878" cy="4244400"/>
          </a:xfrm>
          <a:prstGeom prst="rect">
            <a:avLst/>
          </a:prstGeom>
        </p:spPr>
        <p:txBody>
          <a:bodyPr anchor="ctr"/>
          <a:lstStyle>
            <a:lvl1pPr marL="0" indent="0">
              <a:buNone/>
              <a:defRPr sz="4800">
                <a:solidFill>
                  <a:schemeClr val="bg1"/>
                </a:solidFill>
              </a:defRPr>
            </a:lvl1pPr>
          </a:lstStyle>
          <a:p>
            <a:r>
              <a:rPr lang="nl-BE" b="1" i="0" dirty="0" err="1">
                <a:latin typeface="Calibri" panose="020F0502020204030204" pitchFamily="34" charset="0"/>
                <a:cs typeface="Calibri" panose="020F0502020204030204" pitchFamily="34" charset="0"/>
              </a:rPr>
              <a:t>Your</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closing</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phrase</a:t>
            </a:r>
            <a:endParaRPr lang="nl-BE"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8287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Dark + Text NL">
    <p:spTree>
      <p:nvGrpSpPr>
        <p:cNvPr id="1" name=""/>
        <p:cNvGrpSpPr/>
        <p:nvPr/>
      </p:nvGrpSpPr>
      <p:grpSpPr>
        <a:xfrm>
          <a:off x="0" y="0"/>
          <a:ext cx="0" cy="0"/>
          <a:chOff x="0" y="0"/>
          <a:chExt cx="0" cy="0"/>
        </a:xfrm>
      </p:grpSpPr>
      <p:sp>
        <p:nvSpPr>
          <p:cNvPr id="5"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2"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b="1" i="0" dirty="0">
                <a:latin typeface="Calibri" panose="020F0502020204030204" pitchFamily="34" charset="0"/>
                <a:cs typeface="Calibri" panose="020F0502020204030204" pitchFamily="34" charset="0"/>
              </a:rPr>
              <a:t>Ontwikkelt </a:t>
            </a:r>
          </a:p>
          <a:p>
            <a:r>
              <a:rPr lang="nl-BE" b="1" i="0" dirty="0">
                <a:latin typeface="Calibri" panose="020F0502020204030204" pitchFamily="34" charset="0"/>
                <a:cs typeface="Calibri" panose="020F0502020204030204" pitchFamily="34" charset="0"/>
              </a:rPr>
              <a:t>Faciliteert </a:t>
            </a:r>
          </a:p>
          <a:p>
            <a:r>
              <a:rPr lang="nl-BE" b="1" i="0" dirty="0">
                <a:latin typeface="Calibri" panose="020F0502020204030204" pitchFamily="34" charset="0"/>
                <a:cs typeface="Calibri" panose="020F0502020204030204" pitchFamily="34" charset="0"/>
              </a:rPr>
              <a:t>Verbindt</a:t>
            </a:r>
          </a:p>
        </p:txBody>
      </p:sp>
    </p:spTree>
    <p:extLst>
      <p:ext uri="{BB962C8B-B14F-4D97-AF65-F5344CB8AC3E}">
        <p14:creationId xmlns:p14="http://schemas.microsoft.com/office/powerpoint/2010/main" val="3714406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Dark + Text FR">
    <p:spTree>
      <p:nvGrpSpPr>
        <p:cNvPr id="1" name=""/>
        <p:cNvGrpSpPr/>
        <p:nvPr/>
      </p:nvGrpSpPr>
      <p:grpSpPr>
        <a:xfrm>
          <a:off x="0" y="0"/>
          <a:ext cx="0" cy="0"/>
          <a:chOff x="0" y="0"/>
          <a:chExt cx="0" cy="0"/>
        </a:xfrm>
      </p:grpSpPr>
      <p:sp>
        <p:nvSpPr>
          <p:cNvPr id="5"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2"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b="1" i="0" dirty="0" err="1">
                <a:latin typeface="Calibri" panose="020F0502020204030204" pitchFamily="34" charset="0"/>
                <a:cs typeface="Calibri" panose="020F0502020204030204" pitchFamily="34" charset="0"/>
              </a:rPr>
              <a:t>Développe</a:t>
            </a:r>
            <a:endParaRPr lang="nl-BE" b="1" i="0" dirty="0">
              <a:latin typeface="Calibri" panose="020F0502020204030204" pitchFamily="34" charset="0"/>
              <a:cs typeface="Calibri" panose="020F0502020204030204" pitchFamily="34" charset="0"/>
            </a:endParaRPr>
          </a:p>
          <a:p>
            <a:r>
              <a:rPr lang="nl-BE" b="1" i="0" dirty="0" err="1">
                <a:latin typeface="Calibri" panose="020F0502020204030204" pitchFamily="34" charset="0"/>
                <a:cs typeface="Calibri" panose="020F0502020204030204" pitchFamily="34" charset="0"/>
              </a:rPr>
              <a:t>Facilite</a:t>
            </a:r>
            <a:endParaRPr lang="nl-BE" b="1" i="0" dirty="0">
              <a:latin typeface="Calibri" panose="020F0502020204030204" pitchFamily="34" charset="0"/>
              <a:cs typeface="Calibri" panose="020F0502020204030204" pitchFamily="34" charset="0"/>
            </a:endParaRPr>
          </a:p>
          <a:p>
            <a:r>
              <a:rPr lang="nl-BE" b="1" i="0" dirty="0" err="1">
                <a:latin typeface="Calibri" panose="020F0502020204030204" pitchFamily="34" charset="0"/>
                <a:cs typeface="Calibri" panose="020F0502020204030204" pitchFamily="34" charset="0"/>
              </a:rPr>
              <a:t>Rapproche</a:t>
            </a:r>
            <a:endParaRPr lang="nl-BE"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856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Dark + Text EN">
    <p:spTree>
      <p:nvGrpSpPr>
        <p:cNvPr id="1" name=""/>
        <p:cNvGrpSpPr/>
        <p:nvPr/>
      </p:nvGrpSpPr>
      <p:grpSpPr>
        <a:xfrm>
          <a:off x="0" y="0"/>
          <a:ext cx="0" cy="0"/>
          <a:chOff x="0" y="0"/>
          <a:chExt cx="0" cy="0"/>
        </a:xfrm>
      </p:grpSpPr>
      <p:sp>
        <p:nvSpPr>
          <p:cNvPr id="4"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2"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b="1" i="0" dirty="0" err="1">
                <a:latin typeface="Calibri" panose="020F0502020204030204" pitchFamily="34" charset="0"/>
                <a:cs typeface="Calibri" panose="020F0502020204030204" pitchFamily="34" charset="0"/>
              </a:rPr>
              <a:t>Develops</a:t>
            </a:r>
            <a:endParaRPr lang="nl-BE" b="1" i="0" dirty="0">
              <a:latin typeface="Calibri" panose="020F0502020204030204" pitchFamily="34" charset="0"/>
              <a:cs typeface="Calibri" panose="020F0502020204030204" pitchFamily="34" charset="0"/>
            </a:endParaRPr>
          </a:p>
          <a:p>
            <a:r>
              <a:rPr lang="nl-BE" b="1" dirty="0" err="1"/>
              <a:t>Facilitates</a:t>
            </a:r>
            <a:endParaRPr lang="nl-BE" b="1" dirty="0"/>
          </a:p>
          <a:p>
            <a:r>
              <a:rPr lang="nl-BE" b="1" i="0" dirty="0" err="1">
                <a:latin typeface="Calibri" panose="020F0502020204030204" pitchFamily="34" charset="0"/>
                <a:cs typeface="Calibri" panose="020F0502020204030204" pitchFamily="34" charset="0"/>
              </a:rPr>
              <a:t>Bringstogether</a:t>
            </a:r>
            <a:endParaRPr lang="nl-BE"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494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0" y="2052836"/>
            <a:ext cx="5268913" cy="2343711"/>
          </a:xfrm>
          <a:prstGeom prst="rect">
            <a:avLst/>
          </a:prstGeom>
        </p:spPr>
        <p:txBody>
          <a:bodyPr anchor="t">
            <a:normAutofit/>
          </a:bodyPr>
          <a:lstStyle>
            <a:lvl1pPr>
              <a:defRPr sz="5500"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0" y="4594546"/>
            <a:ext cx="5268913" cy="354013"/>
          </a:xfrm>
          <a:prstGeom prst="rect">
            <a:avLst/>
          </a:prstGeom>
        </p:spPr>
        <p:txBody>
          <a:bodyPr>
            <a:noAutofit/>
          </a:bodyPr>
          <a:lstStyle>
            <a:lvl1pPr marL="0" indent="0">
              <a:buNone/>
              <a:defRPr sz="2500"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0" y="5551200"/>
            <a:ext cx="4406478" cy="354013"/>
          </a:xfrm>
          <a:prstGeom prst="rect">
            <a:avLst/>
          </a:prstGeom>
        </p:spPr>
        <p:txBody>
          <a:bodyPr>
            <a:noAutofit/>
          </a:bodyPr>
          <a:lstStyle>
            <a:lvl1pPr marL="0" indent="0">
              <a:buNone/>
              <a:defRPr sz="180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498"/>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0" y="5936945"/>
            <a:ext cx="2522779" cy="354013"/>
          </a:xfrm>
          <a:prstGeom prst="rect">
            <a:avLst/>
          </a:prstGeom>
        </p:spPr>
        <p:txBody>
          <a:bodyPr>
            <a:noAutofit/>
          </a:bodyPr>
          <a:lstStyle>
            <a:lvl1pPr marL="0" indent="0">
              <a:buNone/>
              <a:defRPr sz="180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spTree>
    <p:extLst>
      <p:ext uri="{BB962C8B-B14F-4D97-AF65-F5344CB8AC3E}">
        <p14:creationId xmlns:p14="http://schemas.microsoft.com/office/powerpoint/2010/main" val="285131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0" y="2052836"/>
            <a:ext cx="5268913" cy="2343711"/>
          </a:xfrm>
          <a:prstGeom prst="rect">
            <a:avLst/>
          </a:prstGeom>
        </p:spPr>
        <p:txBody>
          <a:bodyPr anchor="t">
            <a:normAutofit/>
          </a:bodyPr>
          <a:lstStyle>
            <a:lvl1pPr>
              <a:defRPr sz="5500"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0" y="4594546"/>
            <a:ext cx="5268913" cy="354013"/>
          </a:xfrm>
          <a:prstGeom prst="rect">
            <a:avLst/>
          </a:prstGeom>
        </p:spPr>
        <p:txBody>
          <a:bodyPr>
            <a:noAutofit/>
          </a:bodyPr>
          <a:lstStyle>
            <a:lvl1pPr marL="0" indent="0">
              <a:buNone/>
              <a:defRPr sz="2500"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0" y="5551200"/>
            <a:ext cx="4406478" cy="354013"/>
          </a:xfrm>
          <a:prstGeom prst="rect">
            <a:avLst/>
          </a:prstGeom>
        </p:spPr>
        <p:txBody>
          <a:bodyPr>
            <a:noAutofit/>
          </a:bodyPr>
          <a:lstStyle>
            <a:lvl1pPr marL="0" indent="0">
              <a:buNone/>
              <a:defRPr sz="180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498"/>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0" y="5936945"/>
            <a:ext cx="2522779" cy="354013"/>
          </a:xfrm>
          <a:prstGeom prst="rect">
            <a:avLst/>
          </a:prstGeom>
        </p:spPr>
        <p:txBody>
          <a:bodyPr>
            <a:noAutofit/>
          </a:bodyPr>
          <a:lstStyle>
            <a:lvl1pPr marL="0" indent="0">
              <a:buNone/>
              <a:defRPr sz="180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spTree>
    <p:extLst>
      <p:ext uri="{BB962C8B-B14F-4D97-AF65-F5344CB8AC3E}">
        <p14:creationId xmlns:p14="http://schemas.microsoft.com/office/powerpoint/2010/main" val="1751749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5">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0" y="2052836"/>
            <a:ext cx="5268913" cy="2343711"/>
          </a:xfrm>
          <a:prstGeom prst="rect">
            <a:avLst/>
          </a:prstGeom>
        </p:spPr>
        <p:txBody>
          <a:bodyPr anchor="t">
            <a:normAutofit/>
          </a:bodyPr>
          <a:lstStyle>
            <a:lvl1pPr>
              <a:defRPr sz="5500"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0" y="4594546"/>
            <a:ext cx="5268913" cy="354013"/>
          </a:xfrm>
          <a:prstGeom prst="rect">
            <a:avLst/>
          </a:prstGeom>
        </p:spPr>
        <p:txBody>
          <a:bodyPr>
            <a:noAutofit/>
          </a:bodyPr>
          <a:lstStyle>
            <a:lvl1pPr marL="0" indent="0">
              <a:buNone/>
              <a:defRPr sz="2500"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0" y="5551200"/>
            <a:ext cx="4406478" cy="354013"/>
          </a:xfrm>
          <a:prstGeom prst="rect">
            <a:avLst/>
          </a:prstGeom>
        </p:spPr>
        <p:txBody>
          <a:bodyPr>
            <a:noAutofit/>
          </a:bodyPr>
          <a:lstStyle>
            <a:lvl1pPr marL="0" indent="0">
              <a:buNone/>
              <a:defRPr sz="180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498"/>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0" y="5936945"/>
            <a:ext cx="2522779" cy="354013"/>
          </a:xfrm>
          <a:prstGeom prst="rect">
            <a:avLst/>
          </a:prstGeom>
        </p:spPr>
        <p:txBody>
          <a:bodyPr>
            <a:noAutofit/>
          </a:bodyPr>
          <a:lstStyle>
            <a:lvl1pPr marL="0" indent="0">
              <a:buNone/>
              <a:defRPr sz="180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spTree>
    <p:extLst>
      <p:ext uri="{BB962C8B-B14F-4D97-AF65-F5344CB8AC3E}">
        <p14:creationId xmlns:p14="http://schemas.microsoft.com/office/powerpoint/2010/main" val="140529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6">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D4219415-A53B-2B41-90B9-5BABB65294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5" name="Afbeelding 14">
            <a:extLst>
              <a:ext uri="{FF2B5EF4-FFF2-40B4-BE49-F238E27FC236}">
                <a16:creationId xmlns:a16="http://schemas.microsoft.com/office/drawing/2014/main" id="{3AE94913-E972-EE41-AB37-F6C7F66F31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pic>
        <p:nvPicPr>
          <p:cNvPr id="16" name="Afbeelding 15">
            <a:extLst>
              <a:ext uri="{FF2B5EF4-FFF2-40B4-BE49-F238E27FC236}">
                <a16:creationId xmlns:a16="http://schemas.microsoft.com/office/drawing/2014/main" id="{C78BD40C-9F65-7846-9B08-0C3F7E8879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400" y="5877000"/>
            <a:ext cx="2006045" cy="327600"/>
          </a:xfrm>
          <a:prstGeom prst="rect">
            <a:avLst/>
          </a:prstGeom>
        </p:spPr>
      </p:pic>
      <p:sp>
        <p:nvSpPr>
          <p:cNvPr id="19" name="Titel 28">
            <a:extLst>
              <a:ext uri="{FF2B5EF4-FFF2-40B4-BE49-F238E27FC236}">
                <a16:creationId xmlns:a16="http://schemas.microsoft.com/office/drawing/2014/main" id="{42A5EE27-DBC1-6A40-8B8E-82EA9D3E7631}"/>
              </a:ext>
            </a:extLst>
          </p:cNvPr>
          <p:cNvSpPr>
            <a:spLocks noGrp="1"/>
          </p:cNvSpPr>
          <p:nvPr>
            <p:ph type="title" hasCustomPrompt="1"/>
          </p:nvPr>
        </p:nvSpPr>
        <p:spPr>
          <a:xfrm>
            <a:off x="2195605" y="1797222"/>
            <a:ext cx="7800789" cy="2343711"/>
          </a:xfrm>
          <a:prstGeom prst="rect">
            <a:avLst/>
          </a:prstGeom>
        </p:spPr>
        <p:txBody>
          <a:bodyPr anchor="ctr">
            <a:normAutofit/>
          </a:bodyPr>
          <a:lstStyle>
            <a:lvl1pPr algn="ctr">
              <a:defRPr sz="5500"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0" name="Tijdelijke aanduiding voor tekst 32">
            <a:extLst>
              <a:ext uri="{FF2B5EF4-FFF2-40B4-BE49-F238E27FC236}">
                <a16:creationId xmlns:a16="http://schemas.microsoft.com/office/drawing/2014/main" id="{6DACC24D-78C0-C14E-B9A6-23AFD9BFC3B6}"/>
              </a:ext>
            </a:extLst>
          </p:cNvPr>
          <p:cNvSpPr>
            <a:spLocks noGrp="1"/>
          </p:cNvSpPr>
          <p:nvPr>
            <p:ph type="body" sz="quarter" idx="12" hasCustomPrompt="1"/>
          </p:nvPr>
        </p:nvSpPr>
        <p:spPr>
          <a:xfrm>
            <a:off x="2195606" y="4180122"/>
            <a:ext cx="7800788" cy="354013"/>
          </a:xfrm>
          <a:prstGeom prst="rect">
            <a:avLst/>
          </a:prstGeom>
        </p:spPr>
        <p:txBody>
          <a:bodyPr>
            <a:noAutofit/>
          </a:bodyPr>
          <a:lstStyle>
            <a:lvl1pPr marL="0" indent="0" algn="ctr">
              <a:buNone/>
              <a:defRPr sz="2500"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5" name="Tijdelijke aanduiding voor tekst 32">
            <a:extLst>
              <a:ext uri="{FF2B5EF4-FFF2-40B4-BE49-F238E27FC236}">
                <a16:creationId xmlns:a16="http://schemas.microsoft.com/office/drawing/2014/main" id="{CB788083-CA0D-D24B-8B18-9F58675CCEE8}"/>
              </a:ext>
            </a:extLst>
          </p:cNvPr>
          <p:cNvSpPr>
            <a:spLocks noGrp="1"/>
          </p:cNvSpPr>
          <p:nvPr>
            <p:ph type="body" sz="quarter" idx="13" hasCustomPrompt="1"/>
          </p:nvPr>
        </p:nvSpPr>
        <p:spPr>
          <a:xfrm>
            <a:off x="3892760" y="5871600"/>
            <a:ext cx="4406400" cy="352800"/>
          </a:xfrm>
          <a:prstGeom prst="rect">
            <a:avLst/>
          </a:prstGeom>
        </p:spPr>
        <p:txBody>
          <a:bodyPr anchor="ctr">
            <a:noAutofit/>
          </a:bodyPr>
          <a:lstStyle>
            <a:lvl1pPr marL="0" indent="0" algn="ctr">
              <a:buNone/>
              <a:defRPr sz="180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sp>
        <p:nvSpPr>
          <p:cNvPr id="9"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8368937" y="5871600"/>
            <a:ext cx="1627457" cy="352800"/>
          </a:xfrm>
          <a:prstGeom prst="rect">
            <a:avLst/>
          </a:prstGeom>
        </p:spPr>
        <p:txBody>
          <a:bodyPr>
            <a:noAutofit/>
          </a:bodyPr>
          <a:lstStyle>
            <a:lvl1pPr marL="0" indent="0" algn="r">
              <a:buNone/>
              <a:defRPr sz="180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spTree>
    <p:extLst>
      <p:ext uri="{BB962C8B-B14F-4D97-AF65-F5344CB8AC3E}">
        <p14:creationId xmlns:p14="http://schemas.microsoft.com/office/powerpoint/2010/main" val="317735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36FC954-2F44-964F-86CF-E29D3A207F4F}"/>
              </a:ext>
            </a:extLst>
          </p:cNvPr>
          <p:cNvSpPr>
            <a:spLocks noGrp="1"/>
          </p:cNvSpPr>
          <p:nvPr>
            <p:ph type="body" sz="quarter" idx="12" hasCustomPrompt="1"/>
          </p:nvPr>
        </p:nvSpPr>
        <p:spPr>
          <a:xfrm>
            <a:off x="1724025" y="1568450"/>
            <a:ext cx="9180409" cy="3721100"/>
          </a:xfrm>
          <a:prstGeom prst="rect">
            <a:avLst/>
          </a:prstGeom>
        </p:spPr>
        <p:txBody>
          <a:bodyPr anchor="ctr"/>
          <a:lstStyle>
            <a:lvl1pPr marL="514350" indent="-514350">
              <a:buClr>
                <a:schemeClr val="accent2"/>
              </a:buClr>
              <a:buSzPct val="50000"/>
              <a:buFont typeface="+mj-lt"/>
              <a:buAutoNum type="arabicPeriod"/>
              <a:defRPr sz="5500" b="1" i="0">
                <a:solidFill>
                  <a:schemeClr val="accent2"/>
                </a:solidFill>
                <a:latin typeface="Calibri" panose="020F0502020204030204" pitchFamily="34" charset="0"/>
                <a:cs typeface="Calibri" panose="020F0502020204030204" pitchFamily="34" charset="0"/>
              </a:defRPr>
            </a:lvl1pPr>
          </a:lstStyle>
          <a:p>
            <a:pPr lvl="0"/>
            <a:r>
              <a:rPr lang="nl-NL" dirty="0" err="1"/>
              <a:t>Chaptertitle</a:t>
            </a:r>
            <a:endParaRPr lang="nl-NL" dirty="0"/>
          </a:p>
          <a:p>
            <a:pPr lvl="0"/>
            <a:r>
              <a:rPr lang="nl-NL" dirty="0" err="1"/>
              <a:t>Chapter</a:t>
            </a:r>
            <a:r>
              <a:rPr lang="nl-BE" dirty="0" err="1"/>
              <a:t>title</a:t>
            </a:r>
            <a:endParaRPr lang="nl-BE" dirty="0"/>
          </a:p>
          <a:p>
            <a:pPr lvl="0"/>
            <a:r>
              <a:rPr lang="nl-NL" dirty="0" err="1"/>
              <a:t>Chapter</a:t>
            </a:r>
            <a:r>
              <a:rPr lang="nl-BE" dirty="0" err="1"/>
              <a:t>title</a:t>
            </a:r>
            <a:endParaRPr lang="nl-BE" dirty="0"/>
          </a:p>
        </p:txBody>
      </p:sp>
      <p:pic>
        <p:nvPicPr>
          <p:cNvPr id="12" name="Afbeelding 11">
            <a:extLst>
              <a:ext uri="{FF2B5EF4-FFF2-40B4-BE49-F238E27FC236}">
                <a16:creationId xmlns:a16="http://schemas.microsoft.com/office/drawing/2014/main" id="{34A00E1B-6954-564A-AF5B-F8E0E0754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3" name="Afbeelding 12">
            <a:extLst>
              <a:ext uri="{FF2B5EF4-FFF2-40B4-BE49-F238E27FC236}">
                <a16:creationId xmlns:a16="http://schemas.microsoft.com/office/drawing/2014/main" id="{38DA4520-533D-FC46-B423-04FB72E24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2821071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1"/>
            <a:ext cx="9180612" cy="1847917"/>
          </a:xfrm>
          <a:prstGeom prst="rect">
            <a:avLst/>
          </a:prstGeom>
        </p:spPr>
        <p:txBody>
          <a:bodyPr anchor="ctr">
            <a:noAutofit/>
          </a:bodyPr>
          <a:lstStyle>
            <a:lvl1pPr>
              <a:defRPr sz="7500" b="1" i="0">
                <a:solidFill>
                  <a:schemeClr val="accent2"/>
                </a:solidFill>
                <a:latin typeface="Calibri" panose="020F0502020204030204" pitchFamily="34" charset="0"/>
                <a:cs typeface="Calibri" panose="020F0502020204030204" pitchFamily="34" charset="0"/>
              </a:defRPr>
            </a:lvl1pPr>
          </a:lstStyle>
          <a:p>
            <a:r>
              <a:rPr lang="nl-NL" dirty="0" err="1"/>
              <a:t>Chapter</a:t>
            </a:r>
            <a:br>
              <a:rPr lang="nl-NL" dirty="0"/>
            </a:br>
            <a:r>
              <a:rPr lang="nl-NL" dirty="0" err="1"/>
              <a:t>title</a:t>
            </a:r>
            <a:endParaRPr lang="nl-BE" dirty="0"/>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194684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2"/>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
        <p:nvSpPr>
          <p:cNvPr id="5" name="Text Placeholder 13">
            <a:extLst>
              <a:ext uri="{FF2B5EF4-FFF2-40B4-BE49-F238E27FC236}">
                <a16:creationId xmlns:a16="http://schemas.microsoft.com/office/drawing/2014/main" id="{D3D7F391-6CD7-3445-99D8-816D3EA1D403}"/>
              </a:ext>
            </a:extLst>
          </p:cNvPr>
          <p:cNvSpPr>
            <a:spLocks noGrp="1"/>
          </p:cNvSpPr>
          <p:nvPr>
            <p:ph type="body" sz="quarter" idx="18" hasCustomPrompt="1"/>
          </p:nvPr>
        </p:nvSpPr>
        <p:spPr>
          <a:xfrm>
            <a:off x="1306797" y="2439096"/>
            <a:ext cx="9578403" cy="1779220"/>
          </a:xfrm>
          <a:prstGeom prst="rect">
            <a:avLst/>
          </a:prstGeom>
        </p:spPr>
        <p:txBody>
          <a:bodyPr anchor="ctr" anchorCtr="0"/>
          <a:lstStyle>
            <a:lvl1pPr marL="0" indent="0" algn="ctr">
              <a:lnSpc>
                <a:spcPct val="100000"/>
              </a:lnSpc>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r>
              <a:rPr lang="nl-BE" dirty="0" err="1"/>
              <a:t>This</a:t>
            </a:r>
            <a:r>
              <a:rPr lang="nl-BE" dirty="0"/>
              <a:t> is a quote slide.</a:t>
            </a:r>
          </a:p>
          <a:p>
            <a:r>
              <a:rPr lang="nl-BE" dirty="0"/>
              <a:t>— xxx</a:t>
            </a:r>
            <a:endParaRPr lang="fr-FR" dirty="0"/>
          </a:p>
        </p:txBody>
      </p:sp>
      <p:sp>
        <p:nvSpPr>
          <p:cNvPr id="6" name="Tijdelijke aanduiding voor dianummer 5">
            <a:extLst>
              <a:ext uri="{FF2B5EF4-FFF2-40B4-BE49-F238E27FC236}">
                <a16:creationId xmlns:a16="http://schemas.microsoft.com/office/drawing/2014/main" id="{6E689B9A-DB81-B14F-9356-30B53908652C}"/>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‹nr.›</a:t>
            </a:fld>
            <a:endParaRPr lang="nl-BE" dirty="0"/>
          </a:p>
        </p:txBody>
      </p:sp>
    </p:spTree>
    <p:extLst>
      <p:ext uri="{BB962C8B-B14F-4D97-AF65-F5344CB8AC3E}">
        <p14:creationId xmlns:p14="http://schemas.microsoft.com/office/powerpoint/2010/main" val="35750806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0.png"/><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6.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9.png"/><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115876"/>
      </p:ext>
    </p:extLst>
  </p:cSld>
  <p:clrMap bg1="lt1" tx1="dk1" bg2="lt2" tx2="dk2" accent1="accent1" accent2="accent2" accent3="accent3" accent4="accent4" accent5="accent5" accent6="accent6" hlink="hlink" folHlink="folHlink"/>
  <p:sldLayoutIdLst>
    <p:sldLayoutId id="2147483665" r:id="rId1"/>
    <p:sldLayoutId id="2147483780" r:id="rId2"/>
    <p:sldLayoutId id="2147483777" r:id="rId3"/>
    <p:sldLayoutId id="2147483779" r:id="rId4"/>
    <p:sldLayoutId id="2147483778" r:id="rId5"/>
    <p:sldLayoutId id="2147483752"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5970752"/>
      </p:ext>
    </p:extLst>
  </p:cSld>
  <p:clrMap bg1="lt1" tx1="dk1" bg2="lt2" tx2="dk2" accent1="accent1" accent2="accent2" accent3="accent3" accent4="accent4" accent5="accent5" accent6="accent6" hlink="hlink" folHlink="folHlink"/>
  <p:sldLayoutIdLst>
    <p:sldLayoutId id="2147483680" r:id="rId1"/>
    <p:sldLayoutId id="2147483667" r:id="rId2"/>
    <p:sldLayoutId id="2147483794"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9C57023-7CE4-824C-8E0E-D8797537E412}"/>
              </a:ext>
            </a:extLst>
          </p:cNvPr>
          <p:cNvSpPr/>
          <p:nvPr userDrawn="1"/>
        </p:nvSpPr>
        <p:spPr>
          <a:xfrm>
            <a:off x="0" y="6495880"/>
            <a:ext cx="12192000" cy="36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6"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spTree>
    <p:extLst>
      <p:ext uri="{BB962C8B-B14F-4D97-AF65-F5344CB8AC3E}">
        <p14:creationId xmlns:p14="http://schemas.microsoft.com/office/powerpoint/2010/main" val="155348793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92" r:id="rId3"/>
    <p:sldLayoutId id="2147483770" r:id="rId4"/>
    <p:sldLayoutId id="2147483782" r:id="rId5"/>
    <p:sldLayoutId id="2147483703" r:id="rId6"/>
    <p:sldLayoutId id="2147483783" r:id="rId7"/>
    <p:sldLayoutId id="2147483704"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5"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spTree>
    <p:extLst>
      <p:ext uri="{BB962C8B-B14F-4D97-AF65-F5344CB8AC3E}">
        <p14:creationId xmlns:p14="http://schemas.microsoft.com/office/powerpoint/2010/main" val="4284103477"/>
      </p:ext>
    </p:extLst>
  </p:cSld>
  <p:clrMap bg1="lt1" tx1="dk1" bg2="lt2" tx2="dk2" accent1="accent1" accent2="accent2" accent3="accent3" accent4="accent4" accent5="accent5" accent6="accent6" hlink="hlink" folHlink="folHlink"/>
  <p:sldLayoutIdLst>
    <p:sldLayoutId id="2147483801" r:id="rId1"/>
    <p:sldLayoutId id="2147483803"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15620"/>
      </p:ext>
    </p:extLst>
  </p:cSld>
  <p:clrMap bg1="lt1" tx1="dk1" bg2="lt2" tx2="dk2" accent1="accent1" accent2="accent2" accent3="accent3" accent4="accent4" accent5="accent5" accent6="accent6" hlink="hlink" folHlink="folHlink"/>
  <p:sldLayoutIdLst>
    <p:sldLayoutId id="2147483786" r:id="rId1"/>
    <p:sldLayoutId id="2147483795" r:id="rId2"/>
    <p:sldLayoutId id="2147483787" r:id="rId3"/>
    <p:sldLayoutId id="2147483793"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A136B0-1AB2-9C47-AC9F-ACFCCD2DEA8D}"/>
              </a:ext>
            </a:extLst>
          </p:cNvPr>
          <p:cNvSpPr/>
          <p:nvPr userDrawn="1"/>
        </p:nvSpPr>
        <p:spPr>
          <a:xfrm>
            <a:off x="-3"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Afbeelding 6">
            <a:extLst>
              <a:ext uri="{FF2B5EF4-FFF2-40B4-BE49-F238E27FC236}">
                <a16:creationId xmlns:a16="http://schemas.microsoft.com/office/drawing/2014/main" id="{37A65FAF-7228-264A-8AFA-F74C32CDC4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4" name="Afbeelding 9">
            <a:extLst>
              <a:ext uri="{FF2B5EF4-FFF2-40B4-BE49-F238E27FC236}">
                <a16:creationId xmlns:a16="http://schemas.microsoft.com/office/drawing/2014/main" id="{20C8C401-6BA1-674F-B962-BAC7E365E0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3176947796"/>
      </p:ext>
    </p:extLst>
  </p:cSld>
  <p:clrMap bg1="lt1" tx1="dk1" bg2="lt2" tx2="dk2" accent1="accent1" accent2="accent2" accent3="accent3" accent4="accent4" accent5="accent5" accent6="accent6" hlink="hlink" folHlink="folHlink"/>
  <p:sldLayoutIdLst>
    <p:sldLayoutId id="214748379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7549CE-FD82-8448-A724-EC6236E59F6B}"/>
              </a:ext>
            </a:extLst>
          </p:cNvPr>
          <p:cNvSpPr/>
          <p:nvPr userDrawn="1"/>
        </p:nvSpPr>
        <p:spPr>
          <a:xfrm>
            <a:off x="-3"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Afbeelding 6">
            <a:extLst>
              <a:ext uri="{FF2B5EF4-FFF2-40B4-BE49-F238E27FC236}">
                <a16:creationId xmlns:a16="http://schemas.microsoft.com/office/drawing/2014/main" id="{AC581ACF-D180-594E-ADD8-444B928B32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4" name="Afbeelding 9">
            <a:extLst>
              <a:ext uri="{FF2B5EF4-FFF2-40B4-BE49-F238E27FC236}">
                <a16:creationId xmlns:a16="http://schemas.microsoft.com/office/drawing/2014/main" id="{F4667DEA-D29A-FB45-AAFA-03ADA78174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31757884"/>
      </p:ext>
    </p:extLst>
  </p:cSld>
  <p:clrMap bg1="lt1" tx1="dk1" bg2="lt2" tx2="dk2" accent1="accent1" accent2="accent2" accent3="accent3" accent4="accent4" accent5="accent5" accent6="accent6" hlink="hlink" folHlink="folHlink"/>
  <p:sldLayoutIdLst>
    <p:sldLayoutId id="2147483775" r:id="rId1"/>
    <p:sldLayoutId id="2147483796" r:id="rId2"/>
    <p:sldLayoutId id="2147483797" r:id="rId3"/>
    <p:sldLayoutId id="2147483798"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think-thinking-hand-reflect-622689/" TargetMode="External"/><Relationship Id="rId2" Type="http://schemas.openxmlformats.org/officeDocument/2006/relationships/image" Target="../media/image18.png"/><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think-thinking-hand-reflect-622689/" TargetMode="External"/><Relationship Id="rId2" Type="http://schemas.openxmlformats.org/officeDocument/2006/relationships/image" Target="../media/image18.png"/><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n/think-thinking-hand-reflect-622689/" TargetMode="External"/><Relationship Id="rId2" Type="http://schemas.openxmlformats.org/officeDocument/2006/relationships/image" Target="../media/image18.png"/><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think-thinking-hand-reflect-622689/" TargetMode="External"/><Relationship Id="rId2" Type="http://schemas.openxmlformats.org/officeDocument/2006/relationships/image" Target="../media/image18.png"/><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think-thinking-hand-reflect-622689/" TargetMode="External"/><Relationship Id="rId2" Type="http://schemas.openxmlformats.org/officeDocument/2006/relationships/image" Target="../media/image18.png"/><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think-thinking-hand-reflect-622689/" TargetMode="External"/><Relationship Id="rId2" Type="http://schemas.openxmlformats.org/officeDocument/2006/relationships/image" Target="../media/image18.png"/><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4.jp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think-thinking-hand-reflect-622689/" TargetMode="External"/><Relationship Id="rId2" Type="http://schemas.openxmlformats.org/officeDocument/2006/relationships/image" Target="../media/image18.png"/><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 Id="rId5" Type="http://schemas.openxmlformats.org/officeDocument/2006/relationships/image" Target="../media/image14.jp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file:///C:\Users\kfv8101\OneDrive%20-%20INFRABEL\Desktop\Vertaling%20film%20icsi\Discovering%20the%20Bird%20Pyramid.mp4"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BOM-PAC</a:t>
            </a:r>
          </a:p>
        </p:txBody>
      </p:sp>
      <p:sp>
        <p:nvSpPr>
          <p:cNvPr id="3" name="Text Placeholder 2"/>
          <p:cNvSpPr>
            <a:spLocks noGrp="1"/>
          </p:cNvSpPr>
          <p:nvPr>
            <p:ph type="body" sz="quarter" idx="12"/>
          </p:nvPr>
        </p:nvSpPr>
        <p:spPr/>
        <p:txBody>
          <a:bodyPr/>
          <a:lstStyle/>
          <a:p>
            <a:r>
              <a:rPr lang="en-GB" dirty="0" err="1">
                <a:solidFill>
                  <a:srgbClr val="FF6200"/>
                </a:solidFill>
              </a:rPr>
              <a:t>Communicatie</a:t>
            </a:r>
            <a:r>
              <a:rPr lang="en-GB" dirty="0">
                <a:solidFill>
                  <a:srgbClr val="FF6200"/>
                </a:solidFill>
              </a:rPr>
              <a:t> van BOM-PACs</a:t>
            </a:r>
          </a:p>
        </p:txBody>
      </p:sp>
      <p:sp>
        <p:nvSpPr>
          <p:cNvPr id="4" name="Text Placeholder 3"/>
          <p:cNvSpPr>
            <a:spLocks noGrp="1"/>
          </p:cNvSpPr>
          <p:nvPr>
            <p:ph type="body" sz="quarter" idx="13"/>
          </p:nvPr>
        </p:nvSpPr>
        <p:spPr/>
        <p:txBody>
          <a:bodyPr/>
          <a:lstStyle/>
          <a:p>
            <a:r>
              <a:rPr lang="en-GB" dirty="0"/>
              <a:t>Ruben Ros, </a:t>
            </a:r>
            <a:r>
              <a:rPr lang="en-GB" dirty="0" err="1"/>
              <a:t>Taveirne</a:t>
            </a:r>
            <a:r>
              <a:rPr lang="en-GB" dirty="0"/>
              <a:t> </a:t>
            </a:r>
          </a:p>
          <a:p>
            <a:endParaRPr lang="en-GB" dirty="0"/>
          </a:p>
        </p:txBody>
      </p:sp>
      <p:sp>
        <p:nvSpPr>
          <p:cNvPr id="5" name="Text Placeholder 4"/>
          <p:cNvSpPr>
            <a:spLocks noGrp="1"/>
          </p:cNvSpPr>
          <p:nvPr>
            <p:ph type="body" sz="quarter" idx="14"/>
          </p:nvPr>
        </p:nvSpPr>
        <p:spPr/>
        <p:txBody>
          <a:bodyPr/>
          <a:lstStyle/>
          <a:p>
            <a:r>
              <a:rPr lang="en-GB" dirty="0"/>
              <a:t>Tim Haesevoets, Infrabel</a:t>
            </a:r>
          </a:p>
        </p:txBody>
      </p:sp>
      <p:pic>
        <p:nvPicPr>
          <p:cNvPr id="7" name="Picture 6" descr="een persoon die wandelt langs een gebouw met een baksteen die vlak voor de voeten valt, duidelijk geschrokken">
            <a:extLst>
              <a:ext uri="{FF2B5EF4-FFF2-40B4-BE49-F238E27FC236}">
                <a16:creationId xmlns:a16="http://schemas.microsoft.com/office/drawing/2014/main" id="{B7602A71-15AC-3FE1-FE7A-1D00E5155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Afbeelding met tekst, Lettertype, Graphics, schermopname&#10;&#10;Automatisch gegenereerde beschrijving">
            <a:extLst>
              <a:ext uri="{FF2B5EF4-FFF2-40B4-BE49-F238E27FC236}">
                <a16:creationId xmlns:a16="http://schemas.microsoft.com/office/drawing/2014/main" id="{CB2A6CAC-E4FC-B14C-3879-329AC2B6ABE6}"/>
              </a:ext>
            </a:extLst>
          </p:cNvPr>
          <p:cNvPicPr>
            <a:picLocks noChangeAspect="1"/>
          </p:cNvPicPr>
          <p:nvPr/>
        </p:nvPicPr>
        <p:blipFill>
          <a:blip r:embed="rId3"/>
          <a:stretch>
            <a:fillRect/>
          </a:stretch>
        </p:blipFill>
        <p:spPr>
          <a:xfrm>
            <a:off x="9546336" y="558988"/>
            <a:ext cx="2282952" cy="589763"/>
          </a:xfrm>
          <a:prstGeom prst="rect">
            <a:avLst/>
          </a:prstGeom>
        </p:spPr>
      </p:pic>
    </p:spTree>
    <p:extLst>
      <p:ext uri="{BB962C8B-B14F-4D97-AF65-F5344CB8AC3E}">
        <p14:creationId xmlns:p14="http://schemas.microsoft.com/office/powerpoint/2010/main" val="354408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F7F77DE-1BCD-CEA3-F655-5B90E69092B6}"/>
              </a:ext>
            </a:extLst>
          </p:cNvPr>
          <p:cNvSpPr>
            <a:spLocks noGrp="1"/>
          </p:cNvSpPr>
          <p:nvPr>
            <p:ph type="sldNum" sz="quarter" idx="4294967295"/>
          </p:nvPr>
        </p:nvSpPr>
        <p:spPr>
          <a:xfrm>
            <a:off x="11626850" y="6492875"/>
            <a:ext cx="565150" cy="365125"/>
          </a:xfrm>
          <a:prstGeom prst="rect">
            <a:avLst/>
          </a:prstGeom>
        </p:spPr>
        <p:txBody>
          <a:bodyPr/>
          <a:lstStyle/>
          <a:p>
            <a:fld id="{070B80B4-B953-6547-A044-6E303DFD4AF3}" type="slidenum">
              <a:rPr lang="nl-BE" smtClean="0"/>
              <a:pPr/>
              <a:t>10</a:t>
            </a:fld>
            <a:endParaRPr lang="nl-BE" dirty="0"/>
          </a:p>
        </p:txBody>
      </p:sp>
      <p:pic>
        <p:nvPicPr>
          <p:cNvPr id="2052" name="Picture 4" descr="een groep mensen die op stoelen zit in een halve cirkel met 2 personen vooraan die vragen stellen aan de groep">
            <a:extLst>
              <a:ext uri="{FF2B5EF4-FFF2-40B4-BE49-F238E27FC236}">
                <a16:creationId xmlns:a16="http://schemas.microsoft.com/office/drawing/2014/main" id="{A8749293-6F6E-7745-780E-C359A89AB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3780" y="1082040"/>
            <a:ext cx="5044440" cy="5044440"/>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tekst, Lettertype, Graphics, schermopname&#10;&#10;Automatisch gegenereerde beschrijving">
            <a:extLst>
              <a:ext uri="{FF2B5EF4-FFF2-40B4-BE49-F238E27FC236}">
                <a16:creationId xmlns:a16="http://schemas.microsoft.com/office/drawing/2014/main" id="{AD5D46AE-302F-6C81-F8A2-4AF3C427D133}"/>
              </a:ext>
            </a:extLst>
          </p:cNvPr>
          <p:cNvPicPr>
            <a:picLocks noChangeAspect="1"/>
          </p:cNvPicPr>
          <p:nvPr/>
        </p:nvPicPr>
        <p:blipFill>
          <a:blip r:embed="rId3"/>
          <a:stretch>
            <a:fillRect/>
          </a:stretch>
        </p:blipFill>
        <p:spPr>
          <a:xfrm>
            <a:off x="164592" y="6306934"/>
            <a:ext cx="1426464" cy="368503"/>
          </a:xfrm>
          <a:prstGeom prst="rect">
            <a:avLst/>
          </a:prstGeom>
        </p:spPr>
      </p:pic>
    </p:spTree>
    <p:extLst>
      <p:ext uri="{BB962C8B-B14F-4D97-AF65-F5344CB8AC3E}">
        <p14:creationId xmlns:p14="http://schemas.microsoft.com/office/powerpoint/2010/main" val="1310862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F8CC93B-5C2A-A0F5-3C4A-A1A8FC836960}"/>
              </a:ext>
            </a:extLst>
          </p:cNvPr>
          <p:cNvSpPr>
            <a:spLocks noGrp="1"/>
          </p:cNvSpPr>
          <p:nvPr>
            <p:ph type="body" sz="quarter" idx="18"/>
          </p:nvPr>
        </p:nvSpPr>
        <p:spPr/>
        <p:txBody>
          <a:bodyPr/>
          <a:lstStyle/>
          <a:p>
            <a:r>
              <a:rPr lang="nl-BE" dirty="0"/>
              <a:t>Groepsdiscussie</a:t>
            </a:r>
          </a:p>
        </p:txBody>
      </p:sp>
      <p:sp>
        <p:nvSpPr>
          <p:cNvPr id="3" name="Tijdelijke aanduiding voor dianummer 2">
            <a:extLst>
              <a:ext uri="{FF2B5EF4-FFF2-40B4-BE49-F238E27FC236}">
                <a16:creationId xmlns:a16="http://schemas.microsoft.com/office/drawing/2014/main" id="{246A29E9-A282-6D8E-1453-069BD43FFC24}"/>
              </a:ext>
            </a:extLst>
          </p:cNvPr>
          <p:cNvSpPr>
            <a:spLocks noGrp="1"/>
          </p:cNvSpPr>
          <p:nvPr>
            <p:ph type="sldNum" sz="quarter" idx="4"/>
          </p:nvPr>
        </p:nvSpPr>
        <p:spPr/>
        <p:txBody>
          <a:bodyPr/>
          <a:lstStyle/>
          <a:p>
            <a:fld id="{070B80B4-B953-6547-A044-6E303DFD4AF3}" type="slidenum">
              <a:rPr lang="nl-BE" smtClean="0"/>
              <a:pPr/>
              <a:t>11</a:t>
            </a:fld>
            <a:endParaRPr lang="nl-BE" dirty="0"/>
          </a:p>
        </p:txBody>
      </p:sp>
      <p:pic>
        <p:nvPicPr>
          <p:cNvPr id="8" name="Afbeelding 7" descr="Afbeelding met schets, tekening, tekenfilm, zwart-wit&#10;&#10;Automatisch gegenereerde beschrijving">
            <a:extLst>
              <a:ext uri="{FF2B5EF4-FFF2-40B4-BE49-F238E27FC236}">
                <a16:creationId xmlns:a16="http://schemas.microsoft.com/office/drawing/2014/main" id="{3B3FE9AE-CC11-8660-0543-E95127EE379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350008" y="792658"/>
            <a:ext cx="8071104" cy="5700217"/>
          </a:xfrm>
          <a:prstGeom prst="rect">
            <a:avLst/>
          </a:prstGeom>
        </p:spPr>
      </p:pic>
      <p:sp>
        <p:nvSpPr>
          <p:cNvPr id="13" name="Vrije vorm: vorm 12">
            <a:extLst>
              <a:ext uri="{FF2B5EF4-FFF2-40B4-BE49-F238E27FC236}">
                <a16:creationId xmlns:a16="http://schemas.microsoft.com/office/drawing/2014/main" id="{3E3D057B-E4C9-B3D7-288C-ECCCBC8472D2}"/>
              </a:ext>
            </a:extLst>
          </p:cNvPr>
          <p:cNvSpPr/>
          <p:nvPr/>
        </p:nvSpPr>
        <p:spPr>
          <a:xfrm>
            <a:off x="7808941" y="1316416"/>
            <a:ext cx="1591091" cy="1627952"/>
          </a:xfrm>
          <a:custGeom>
            <a:avLst/>
            <a:gdLst>
              <a:gd name="connsiteX0" fmla="*/ 521243 w 1591091"/>
              <a:gd name="connsiteY0" fmla="*/ 320 h 1627952"/>
              <a:gd name="connsiteX1" fmla="*/ 713267 w 1591091"/>
              <a:gd name="connsiteY1" fmla="*/ 73472 h 1627952"/>
              <a:gd name="connsiteX2" fmla="*/ 1106459 w 1591091"/>
              <a:gd name="connsiteY2" fmla="*/ 64328 h 1627952"/>
              <a:gd name="connsiteX3" fmla="*/ 1133891 w 1591091"/>
              <a:gd name="connsiteY3" fmla="*/ 73472 h 1627952"/>
              <a:gd name="connsiteX4" fmla="*/ 1197899 w 1591091"/>
              <a:gd name="connsiteY4" fmla="*/ 110048 h 1627952"/>
              <a:gd name="connsiteX5" fmla="*/ 1271051 w 1591091"/>
              <a:gd name="connsiteY5" fmla="*/ 137480 h 1627952"/>
              <a:gd name="connsiteX6" fmla="*/ 1362491 w 1591091"/>
              <a:gd name="connsiteY6" fmla="*/ 155768 h 1627952"/>
              <a:gd name="connsiteX7" fmla="*/ 1399067 w 1591091"/>
              <a:gd name="connsiteY7" fmla="*/ 164912 h 1627952"/>
              <a:gd name="connsiteX8" fmla="*/ 1453931 w 1591091"/>
              <a:gd name="connsiteY8" fmla="*/ 219776 h 1627952"/>
              <a:gd name="connsiteX9" fmla="*/ 1481363 w 1591091"/>
              <a:gd name="connsiteY9" fmla="*/ 274640 h 1627952"/>
              <a:gd name="connsiteX10" fmla="*/ 1508795 w 1591091"/>
              <a:gd name="connsiteY10" fmla="*/ 311216 h 1627952"/>
              <a:gd name="connsiteX11" fmla="*/ 1517939 w 1591091"/>
              <a:gd name="connsiteY11" fmla="*/ 366080 h 1627952"/>
              <a:gd name="connsiteX12" fmla="*/ 1527083 w 1591091"/>
              <a:gd name="connsiteY12" fmla="*/ 393512 h 1627952"/>
              <a:gd name="connsiteX13" fmla="*/ 1545371 w 1591091"/>
              <a:gd name="connsiteY13" fmla="*/ 457520 h 1627952"/>
              <a:gd name="connsiteX14" fmla="*/ 1572803 w 1591091"/>
              <a:gd name="connsiteY14" fmla="*/ 640400 h 1627952"/>
              <a:gd name="connsiteX15" fmla="*/ 1591091 w 1591091"/>
              <a:gd name="connsiteY15" fmla="*/ 713552 h 1627952"/>
              <a:gd name="connsiteX16" fmla="*/ 1581947 w 1591091"/>
              <a:gd name="connsiteY16" fmla="*/ 1033592 h 1627952"/>
              <a:gd name="connsiteX17" fmla="*/ 1572803 w 1591091"/>
              <a:gd name="connsiteY17" fmla="*/ 1070168 h 1627952"/>
              <a:gd name="connsiteX18" fmla="*/ 1508795 w 1591091"/>
              <a:gd name="connsiteY18" fmla="*/ 1216472 h 1627952"/>
              <a:gd name="connsiteX19" fmla="*/ 1472219 w 1591091"/>
              <a:gd name="connsiteY19" fmla="*/ 1253048 h 1627952"/>
              <a:gd name="connsiteX20" fmla="*/ 1444787 w 1591091"/>
              <a:gd name="connsiteY20" fmla="*/ 1307912 h 1627952"/>
              <a:gd name="connsiteX21" fmla="*/ 1389923 w 1591091"/>
              <a:gd name="connsiteY21" fmla="*/ 1390208 h 1627952"/>
              <a:gd name="connsiteX22" fmla="*/ 1371635 w 1591091"/>
              <a:gd name="connsiteY22" fmla="*/ 1417640 h 1627952"/>
              <a:gd name="connsiteX23" fmla="*/ 1344203 w 1591091"/>
              <a:gd name="connsiteY23" fmla="*/ 1435928 h 1627952"/>
              <a:gd name="connsiteX24" fmla="*/ 1261907 w 1591091"/>
              <a:gd name="connsiteY24" fmla="*/ 1490792 h 1627952"/>
              <a:gd name="connsiteX25" fmla="*/ 1143035 w 1591091"/>
              <a:gd name="connsiteY25" fmla="*/ 1518224 h 1627952"/>
              <a:gd name="connsiteX26" fmla="*/ 951011 w 1591091"/>
              <a:gd name="connsiteY26" fmla="*/ 1545656 h 1627952"/>
              <a:gd name="connsiteX27" fmla="*/ 887003 w 1591091"/>
              <a:gd name="connsiteY27" fmla="*/ 1582232 h 1627952"/>
              <a:gd name="connsiteX28" fmla="*/ 859571 w 1591091"/>
              <a:gd name="connsiteY28" fmla="*/ 1591376 h 1627952"/>
              <a:gd name="connsiteX29" fmla="*/ 822995 w 1591091"/>
              <a:gd name="connsiteY29" fmla="*/ 1609664 h 1627952"/>
              <a:gd name="connsiteX30" fmla="*/ 758987 w 1591091"/>
              <a:gd name="connsiteY30" fmla="*/ 1627952 h 1627952"/>
              <a:gd name="connsiteX31" fmla="*/ 649259 w 1591091"/>
              <a:gd name="connsiteY31" fmla="*/ 1618808 h 1627952"/>
              <a:gd name="connsiteX32" fmla="*/ 621827 w 1591091"/>
              <a:gd name="connsiteY32" fmla="*/ 1600520 h 1627952"/>
              <a:gd name="connsiteX33" fmla="*/ 566963 w 1591091"/>
              <a:gd name="connsiteY33" fmla="*/ 1582232 h 1627952"/>
              <a:gd name="connsiteX34" fmla="*/ 539531 w 1591091"/>
              <a:gd name="connsiteY34" fmla="*/ 1563944 h 1627952"/>
              <a:gd name="connsiteX35" fmla="*/ 502955 w 1591091"/>
              <a:gd name="connsiteY35" fmla="*/ 1545656 h 1627952"/>
              <a:gd name="connsiteX36" fmla="*/ 466379 w 1591091"/>
              <a:gd name="connsiteY36" fmla="*/ 1509080 h 1627952"/>
              <a:gd name="connsiteX37" fmla="*/ 438947 w 1591091"/>
              <a:gd name="connsiteY37" fmla="*/ 1472504 h 1627952"/>
              <a:gd name="connsiteX38" fmla="*/ 374939 w 1591091"/>
              <a:gd name="connsiteY38" fmla="*/ 1408496 h 1627952"/>
              <a:gd name="connsiteX39" fmla="*/ 365795 w 1591091"/>
              <a:gd name="connsiteY39" fmla="*/ 1381064 h 1627952"/>
              <a:gd name="connsiteX40" fmla="*/ 338363 w 1591091"/>
              <a:gd name="connsiteY40" fmla="*/ 1344488 h 1627952"/>
              <a:gd name="connsiteX41" fmla="*/ 310931 w 1591091"/>
              <a:gd name="connsiteY41" fmla="*/ 1298768 h 1627952"/>
              <a:gd name="connsiteX42" fmla="*/ 256067 w 1591091"/>
              <a:gd name="connsiteY42" fmla="*/ 1198184 h 1627952"/>
              <a:gd name="connsiteX43" fmla="*/ 228635 w 1591091"/>
              <a:gd name="connsiteY43" fmla="*/ 1170752 h 1627952"/>
              <a:gd name="connsiteX44" fmla="*/ 192059 w 1591091"/>
              <a:gd name="connsiteY44" fmla="*/ 1115888 h 1627952"/>
              <a:gd name="connsiteX45" fmla="*/ 64043 w 1591091"/>
              <a:gd name="connsiteY45" fmla="*/ 951296 h 1627952"/>
              <a:gd name="connsiteX46" fmla="*/ 18323 w 1591091"/>
              <a:gd name="connsiteY46" fmla="*/ 896432 h 1627952"/>
              <a:gd name="connsiteX47" fmla="*/ 9179 w 1591091"/>
              <a:gd name="connsiteY47" fmla="*/ 859856 h 1627952"/>
              <a:gd name="connsiteX48" fmla="*/ 35 w 1591091"/>
              <a:gd name="connsiteY48" fmla="*/ 832424 h 1627952"/>
              <a:gd name="connsiteX49" fmla="*/ 18323 w 1591091"/>
              <a:gd name="connsiteY49" fmla="*/ 713552 h 1627952"/>
              <a:gd name="connsiteX50" fmla="*/ 73187 w 1591091"/>
              <a:gd name="connsiteY50" fmla="*/ 603824 h 1627952"/>
              <a:gd name="connsiteX51" fmla="*/ 118907 w 1591091"/>
              <a:gd name="connsiteY51" fmla="*/ 539816 h 1627952"/>
              <a:gd name="connsiteX52" fmla="*/ 128051 w 1591091"/>
              <a:gd name="connsiteY52" fmla="*/ 512384 h 1627952"/>
              <a:gd name="connsiteX53" fmla="*/ 146339 w 1591091"/>
              <a:gd name="connsiteY53" fmla="*/ 475808 h 1627952"/>
              <a:gd name="connsiteX54" fmla="*/ 164627 w 1591091"/>
              <a:gd name="connsiteY54" fmla="*/ 347792 h 1627952"/>
              <a:gd name="connsiteX55" fmla="*/ 210347 w 1591091"/>
              <a:gd name="connsiteY55" fmla="*/ 292928 h 1627952"/>
              <a:gd name="connsiteX56" fmla="*/ 228635 w 1591091"/>
              <a:gd name="connsiteY56" fmla="*/ 265496 h 1627952"/>
              <a:gd name="connsiteX57" fmla="*/ 274355 w 1591091"/>
              <a:gd name="connsiteY57" fmla="*/ 192344 h 1627952"/>
              <a:gd name="connsiteX58" fmla="*/ 329219 w 1591091"/>
              <a:gd name="connsiteY58" fmla="*/ 119192 h 1627952"/>
              <a:gd name="connsiteX59" fmla="*/ 347507 w 1591091"/>
              <a:gd name="connsiteY59" fmla="*/ 91760 h 1627952"/>
              <a:gd name="connsiteX60" fmla="*/ 374939 w 1591091"/>
              <a:gd name="connsiteY60" fmla="*/ 82616 h 1627952"/>
              <a:gd name="connsiteX61" fmla="*/ 411515 w 1591091"/>
              <a:gd name="connsiteY61" fmla="*/ 55184 h 1627952"/>
              <a:gd name="connsiteX62" fmla="*/ 466379 w 1591091"/>
              <a:gd name="connsiteY62" fmla="*/ 46040 h 1627952"/>
              <a:gd name="connsiteX63" fmla="*/ 521243 w 1591091"/>
              <a:gd name="connsiteY63" fmla="*/ 320 h 162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591091" h="1627952">
                <a:moveTo>
                  <a:pt x="521243" y="320"/>
                </a:moveTo>
                <a:cubicBezTo>
                  <a:pt x="562391" y="4892"/>
                  <a:pt x="611688" y="39612"/>
                  <a:pt x="713267" y="73472"/>
                </a:cubicBezTo>
                <a:cubicBezTo>
                  <a:pt x="879846" y="63673"/>
                  <a:pt x="966683" y="41032"/>
                  <a:pt x="1106459" y="64328"/>
                </a:cubicBezTo>
                <a:cubicBezTo>
                  <a:pt x="1115966" y="65913"/>
                  <a:pt x="1124747" y="70424"/>
                  <a:pt x="1133891" y="73472"/>
                </a:cubicBezTo>
                <a:cubicBezTo>
                  <a:pt x="1164408" y="119248"/>
                  <a:pt x="1136300" y="91094"/>
                  <a:pt x="1197899" y="110048"/>
                </a:cubicBezTo>
                <a:cubicBezTo>
                  <a:pt x="1222790" y="117707"/>
                  <a:pt x="1246345" y="129245"/>
                  <a:pt x="1271051" y="137480"/>
                </a:cubicBezTo>
                <a:cubicBezTo>
                  <a:pt x="1302910" y="148100"/>
                  <a:pt x="1328725" y="149015"/>
                  <a:pt x="1362491" y="155768"/>
                </a:cubicBezTo>
                <a:cubicBezTo>
                  <a:pt x="1374814" y="158233"/>
                  <a:pt x="1386875" y="161864"/>
                  <a:pt x="1399067" y="164912"/>
                </a:cubicBezTo>
                <a:cubicBezTo>
                  <a:pt x="1417355" y="183200"/>
                  <a:pt x="1438413" y="199085"/>
                  <a:pt x="1453931" y="219776"/>
                </a:cubicBezTo>
                <a:cubicBezTo>
                  <a:pt x="1466199" y="236133"/>
                  <a:pt x="1470843" y="257107"/>
                  <a:pt x="1481363" y="274640"/>
                </a:cubicBezTo>
                <a:cubicBezTo>
                  <a:pt x="1489204" y="287708"/>
                  <a:pt x="1499651" y="299024"/>
                  <a:pt x="1508795" y="311216"/>
                </a:cubicBezTo>
                <a:cubicBezTo>
                  <a:pt x="1511843" y="329504"/>
                  <a:pt x="1513917" y="347981"/>
                  <a:pt x="1517939" y="366080"/>
                </a:cubicBezTo>
                <a:cubicBezTo>
                  <a:pt x="1520030" y="375489"/>
                  <a:pt x="1524313" y="384280"/>
                  <a:pt x="1527083" y="393512"/>
                </a:cubicBezTo>
                <a:cubicBezTo>
                  <a:pt x="1533459" y="414766"/>
                  <a:pt x="1539275" y="436184"/>
                  <a:pt x="1545371" y="457520"/>
                </a:cubicBezTo>
                <a:cubicBezTo>
                  <a:pt x="1554182" y="528008"/>
                  <a:pt x="1557918" y="565974"/>
                  <a:pt x="1572803" y="640400"/>
                </a:cubicBezTo>
                <a:cubicBezTo>
                  <a:pt x="1577732" y="665046"/>
                  <a:pt x="1584995" y="689168"/>
                  <a:pt x="1591091" y="713552"/>
                </a:cubicBezTo>
                <a:cubicBezTo>
                  <a:pt x="1588043" y="820232"/>
                  <a:pt x="1587413" y="927009"/>
                  <a:pt x="1581947" y="1033592"/>
                </a:cubicBezTo>
                <a:cubicBezTo>
                  <a:pt x="1581303" y="1046143"/>
                  <a:pt x="1576255" y="1058084"/>
                  <a:pt x="1572803" y="1070168"/>
                </a:cubicBezTo>
                <a:cubicBezTo>
                  <a:pt x="1550279" y="1149003"/>
                  <a:pt x="1555271" y="1158377"/>
                  <a:pt x="1508795" y="1216472"/>
                </a:cubicBezTo>
                <a:cubicBezTo>
                  <a:pt x="1498024" y="1229936"/>
                  <a:pt x="1482107" y="1238923"/>
                  <a:pt x="1472219" y="1253048"/>
                </a:cubicBezTo>
                <a:cubicBezTo>
                  <a:pt x="1460494" y="1269799"/>
                  <a:pt x="1454578" y="1289962"/>
                  <a:pt x="1444787" y="1307912"/>
                </a:cubicBezTo>
                <a:cubicBezTo>
                  <a:pt x="1416246" y="1360238"/>
                  <a:pt x="1422246" y="1344955"/>
                  <a:pt x="1389923" y="1390208"/>
                </a:cubicBezTo>
                <a:cubicBezTo>
                  <a:pt x="1383535" y="1399151"/>
                  <a:pt x="1379406" y="1409869"/>
                  <a:pt x="1371635" y="1417640"/>
                </a:cubicBezTo>
                <a:cubicBezTo>
                  <a:pt x="1363864" y="1425411"/>
                  <a:pt x="1352995" y="1429334"/>
                  <a:pt x="1344203" y="1435928"/>
                </a:cubicBezTo>
                <a:cubicBezTo>
                  <a:pt x="1312020" y="1460065"/>
                  <a:pt x="1299050" y="1478411"/>
                  <a:pt x="1261907" y="1490792"/>
                </a:cubicBezTo>
                <a:cubicBezTo>
                  <a:pt x="1158436" y="1525282"/>
                  <a:pt x="1222826" y="1496463"/>
                  <a:pt x="1143035" y="1518224"/>
                </a:cubicBezTo>
                <a:cubicBezTo>
                  <a:pt x="1015779" y="1552930"/>
                  <a:pt x="1176152" y="1530647"/>
                  <a:pt x="951011" y="1545656"/>
                </a:cubicBezTo>
                <a:cubicBezTo>
                  <a:pt x="888114" y="1566622"/>
                  <a:pt x="964505" y="1537945"/>
                  <a:pt x="887003" y="1582232"/>
                </a:cubicBezTo>
                <a:cubicBezTo>
                  <a:pt x="878634" y="1587014"/>
                  <a:pt x="868430" y="1587579"/>
                  <a:pt x="859571" y="1591376"/>
                </a:cubicBezTo>
                <a:cubicBezTo>
                  <a:pt x="847042" y="1596746"/>
                  <a:pt x="835524" y="1604294"/>
                  <a:pt x="822995" y="1609664"/>
                </a:cubicBezTo>
                <a:cubicBezTo>
                  <a:pt x="804630" y="1617535"/>
                  <a:pt x="777548" y="1623312"/>
                  <a:pt x="758987" y="1627952"/>
                </a:cubicBezTo>
                <a:cubicBezTo>
                  <a:pt x="722411" y="1624904"/>
                  <a:pt x="685249" y="1626006"/>
                  <a:pt x="649259" y="1618808"/>
                </a:cubicBezTo>
                <a:cubicBezTo>
                  <a:pt x="638483" y="1616653"/>
                  <a:pt x="631870" y="1604983"/>
                  <a:pt x="621827" y="1600520"/>
                </a:cubicBezTo>
                <a:cubicBezTo>
                  <a:pt x="604211" y="1592691"/>
                  <a:pt x="584579" y="1590061"/>
                  <a:pt x="566963" y="1582232"/>
                </a:cubicBezTo>
                <a:cubicBezTo>
                  <a:pt x="556920" y="1577769"/>
                  <a:pt x="549073" y="1569396"/>
                  <a:pt x="539531" y="1563944"/>
                </a:cubicBezTo>
                <a:cubicBezTo>
                  <a:pt x="527696" y="1557181"/>
                  <a:pt x="515147" y="1551752"/>
                  <a:pt x="502955" y="1545656"/>
                </a:cubicBezTo>
                <a:cubicBezTo>
                  <a:pt x="482322" y="1483758"/>
                  <a:pt x="511396" y="1546594"/>
                  <a:pt x="466379" y="1509080"/>
                </a:cubicBezTo>
                <a:cubicBezTo>
                  <a:pt x="454671" y="1499324"/>
                  <a:pt x="449199" y="1483781"/>
                  <a:pt x="438947" y="1472504"/>
                </a:cubicBezTo>
                <a:cubicBezTo>
                  <a:pt x="418650" y="1450177"/>
                  <a:pt x="374939" y="1408496"/>
                  <a:pt x="374939" y="1408496"/>
                </a:cubicBezTo>
                <a:cubicBezTo>
                  <a:pt x="371891" y="1399352"/>
                  <a:pt x="370577" y="1389433"/>
                  <a:pt x="365795" y="1381064"/>
                </a:cubicBezTo>
                <a:cubicBezTo>
                  <a:pt x="358234" y="1367832"/>
                  <a:pt x="346817" y="1357168"/>
                  <a:pt x="338363" y="1344488"/>
                </a:cubicBezTo>
                <a:cubicBezTo>
                  <a:pt x="328504" y="1329700"/>
                  <a:pt x="319562" y="1314304"/>
                  <a:pt x="310931" y="1298768"/>
                </a:cubicBezTo>
                <a:cubicBezTo>
                  <a:pt x="286692" y="1255138"/>
                  <a:pt x="290322" y="1247119"/>
                  <a:pt x="256067" y="1198184"/>
                </a:cubicBezTo>
                <a:cubicBezTo>
                  <a:pt x="248651" y="1187590"/>
                  <a:pt x="236574" y="1180960"/>
                  <a:pt x="228635" y="1170752"/>
                </a:cubicBezTo>
                <a:cubicBezTo>
                  <a:pt x="215141" y="1153402"/>
                  <a:pt x="205097" y="1133583"/>
                  <a:pt x="192059" y="1115888"/>
                </a:cubicBezTo>
                <a:cubicBezTo>
                  <a:pt x="168244" y="1083568"/>
                  <a:pt x="100801" y="996223"/>
                  <a:pt x="64043" y="951296"/>
                </a:cubicBezTo>
                <a:cubicBezTo>
                  <a:pt x="48968" y="932871"/>
                  <a:pt x="18323" y="896432"/>
                  <a:pt x="18323" y="896432"/>
                </a:cubicBezTo>
                <a:cubicBezTo>
                  <a:pt x="15275" y="884240"/>
                  <a:pt x="12631" y="871940"/>
                  <a:pt x="9179" y="859856"/>
                </a:cubicBezTo>
                <a:cubicBezTo>
                  <a:pt x="6531" y="850588"/>
                  <a:pt x="-566" y="842044"/>
                  <a:pt x="35" y="832424"/>
                </a:cubicBezTo>
                <a:cubicBezTo>
                  <a:pt x="2536" y="792412"/>
                  <a:pt x="6104" y="751735"/>
                  <a:pt x="18323" y="713552"/>
                </a:cubicBezTo>
                <a:cubicBezTo>
                  <a:pt x="30786" y="674604"/>
                  <a:pt x="48651" y="636539"/>
                  <a:pt x="73187" y="603824"/>
                </a:cubicBezTo>
                <a:cubicBezTo>
                  <a:pt x="79400" y="595540"/>
                  <a:pt x="112222" y="553187"/>
                  <a:pt x="118907" y="539816"/>
                </a:cubicBezTo>
                <a:cubicBezTo>
                  <a:pt x="123218" y="531195"/>
                  <a:pt x="124254" y="521243"/>
                  <a:pt x="128051" y="512384"/>
                </a:cubicBezTo>
                <a:cubicBezTo>
                  <a:pt x="133421" y="499855"/>
                  <a:pt x="140243" y="488000"/>
                  <a:pt x="146339" y="475808"/>
                </a:cubicBezTo>
                <a:cubicBezTo>
                  <a:pt x="147298" y="468136"/>
                  <a:pt x="159353" y="363613"/>
                  <a:pt x="164627" y="347792"/>
                </a:cubicBezTo>
                <a:cubicBezTo>
                  <a:pt x="172195" y="325089"/>
                  <a:pt x="196199" y="309905"/>
                  <a:pt x="210347" y="292928"/>
                </a:cubicBezTo>
                <a:cubicBezTo>
                  <a:pt x="217382" y="284485"/>
                  <a:pt x="222810" y="274815"/>
                  <a:pt x="228635" y="265496"/>
                </a:cubicBezTo>
                <a:cubicBezTo>
                  <a:pt x="246236" y="237334"/>
                  <a:pt x="255784" y="217880"/>
                  <a:pt x="274355" y="192344"/>
                </a:cubicBezTo>
                <a:cubicBezTo>
                  <a:pt x="292282" y="167694"/>
                  <a:pt x="312312" y="144553"/>
                  <a:pt x="329219" y="119192"/>
                </a:cubicBezTo>
                <a:cubicBezTo>
                  <a:pt x="335315" y="110048"/>
                  <a:pt x="338925" y="98625"/>
                  <a:pt x="347507" y="91760"/>
                </a:cubicBezTo>
                <a:cubicBezTo>
                  <a:pt x="355033" y="85739"/>
                  <a:pt x="365795" y="85664"/>
                  <a:pt x="374939" y="82616"/>
                </a:cubicBezTo>
                <a:cubicBezTo>
                  <a:pt x="387131" y="73472"/>
                  <a:pt x="397365" y="60844"/>
                  <a:pt x="411515" y="55184"/>
                </a:cubicBezTo>
                <a:cubicBezTo>
                  <a:pt x="428729" y="48298"/>
                  <a:pt x="448280" y="50062"/>
                  <a:pt x="466379" y="46040"/>
                </a:cubicBezTo>
                <a:cubicBezTo>
                  <a:pt x="486718" y="41520"/>
                  <a:pt x="480095" y="-4252"/>
                  <a:pt x="521243" y="320"/>
                </a:cubicBezTo>
                <a:close/>
              </a:path>
            </a:pathLst>
          </a:cu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ekstvak 13">
            <a:extLst>
              <a:ext uri="{FF2B5EF4-FFF2-40B4-BE49-F238E27FC236}">
                <a16:creationId xmlns:a16="http://schemas.microsoft.com/office/drawing/2014/main" id="{47C26DEA-56F4-2408-C200-5942DCD0D9EE}"/>
              </a:ext>
            </a:extLst>
          </p:cNvPr>
          <p:cNvSpPr txBox="1"/>
          <p:nvPr/>
        </p:nvSpPr>
        <p:spPr>
          <a:xfrm>
            <a:off x="7808941" y="1807226"/>
            <a:ext cx="2010945" cy="646331"/>
          </a:xfrm>
          <a:prstGeom prst="rect">
            <a:avLst/>
          </a:prstGeom>
          <a:noFill/>
        </p:spPr>
        <p:txBody>
          <a:bodyPr wrap="square" rtlCol="0">
            <a:spAutoFit/>
          </a:bodyPr>
          <a:lstStyle/>
          <a:p>
            <a:r>
              <a:rPr lang="nl-BE" dirty="0"/>
              <a:t>Criteria voor BO met hoog risico?</a:t>
            </a:r>
          </a:p>
        </p:txBody>
      </p:sp>
      <p:pic>
        <p:nvPicPr>
          <p:cNvPr id="4" name="Afbeelding 3" descr="Afbeelding met tekst, Lettertype, Graphics, schermopname&#10;&#10;Automatisch gegenereerde beschrijving">
            <a:extLst>
              <a:ext uri="{FF2B5EF4-FFF2-40B4-BE49-F238E27FC236}">
                <a16:creationId xmlns:a16="http://schemas.microsoft.com/office/drawing/2014/main" id="{EE1E33B2-E216-B944-9EE5-1519BD77A0C2}"/>
              </a:ext>
            </a:extLst>
          </p:cNvPr>
          <p:cNvPicPr>
            <a:picLocks noChangeAspect="1"/>
          </p:cNvPicPr>
          <p:nvPr/>
        </p:nvPicPr>
        <p:blipFill>
          <a:blip r:embed="rId4"/>
          <a:stretch>
            <a:fillRect/>
          </a:stretch>
        </p:blipFill>
        <p:spPr>
          <a:xfrm>
            <a:off x="164592" y="6306934"/>
            <a:ext cx="1426464" cy="368503"/>
          </a:xfrm>
          <a:prstGeom prst="rect">
            <a:avLst/>
          </a:prstGeom>
        </p:spPr>
      </p:pic>
    </p:spTree>
    <p:extLst>
      <p:ext uri="{BB962C8B-B14F-4D97-AF65-F5344CB8AC3E}">
        <p14:creationId xmlns:p14="http://schemas.microsoft.com/office/powerpoint/2010/main" val="1340759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F8CC93B-5C2A-A0F5-3C4A-A1A8FC836960}"/>
              </a:ext>
            </a:extLst>
          </p:cNvPr>
          <p:cNvSpPr>
            <a:spLocks noGrp="1"/>
          </p:cNvSpPr>
          <p:nvPr>
            <p:ph type="body" sz="quarter" idx="18"/>
          </p:nvPr>
        </p:nvSpPr>
        <p:spPr/>
        <p:txBody>
          <a:bodyPr/>
          <a:lstStyle/>
          <a:p>
            <a:r>
              <a:rPr lang="nl-BE" dirty="0"/>
              <a:t>Groepsdiscussie</a:t>
            </a:r>
          </a:p>
        </p:txBody>
      </p:sp>
      <p:sp>
        <p:nvSpPr>
          <p:cNvPr id="3" name="Tijdelijke aanduiding voor dianummer 2">
            <a:extLst>
              <a:ext uri="{FF2B5EF4-FFF2-40B4-BE49-F238E27FC236}">
                <a16:creationId xmlns:a16="http://schemas.microsoft.com/office/drawing/2014/main" id="{246A29E9-A282-6D8E-1453-069BD43FFC24}"/>
              </a:ext>
            </a:extLst>
          </p:cNvPr>
          <p:cNvSpPr>
            <a:spLocks noGrp="1"/>
          </p:cNvSpPr>
          <p:nvPr>
            <p:ph type="sldNum" sz="quarter" idx="4"/>
          </p:nvPr>
        </p:nvSpPr>
        <p:spPr/>
        <p:txBody>
          <a:bodyPr/>
          <a:lstStyle/>
          <a:p>
            <a:fld id="{070B80B4-B953-6547-A044-6E303DFD4AF3}" type="slidenum">
              <a:rPr lang="nl-BE" smtClean="0"/>
              <a:pPr/>
              <a:t>12</a:t>
            </a:fld>
            <a:endParaRPr lang="nl-BE" dirty="0"/>
          </a:p>
        </p:txBody>
      </p:sp>
      <p:pic>
        <p:nvPicPr>
          <p:cNvPr id="8" name="Afbeelding 7" descr="Afbeelding met schets, tekening, tekenfilm, zwart-wit&#10;&#10;Automatisch gegenereerde beschrijving">
            <a:extLst>
              <a:ext uri="{FF2B5EF4-FFF2-40B4-BE49-F238E27FC236}">
                <a16:creationId xmlns:a16="http://schemas.microsoft.com/office/drawing/2014/main" id="{3B3FE9AE-CC11-8660-0543-E95127EE379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350008" y="792658"/>
            <a:ext cx="8071104" cy="5700217"/>
          </a:xfrm>
          <a:prstGeom prst="rect">
            <a:avLst/>
          </a:prstGeom>
        </p:spPr>
      </p:pic>
      <p:sp>
        <p:nvSpPr>
          <p:cNvPr id="13" name="Vrije vorm: vorm 12">
            <a:extLst>
              <a:ext uri="{FF2B5EF4-FFF2-40B4-BE49-F238E27FC236}">
                <a16:creationId xmlns:a16="http://schemas.microsoft.com/office/drawing/2014/main" id="{3E3D057B-E4C9-B3D7-288C-ECCCBC8472D2}"/>
              </a:ext>
            </a:extLst>
          </p:cNvPr>
          <p:cNvSpPr/>
          <p:nvPr/>
        </p:nvSpPr>
        <p:spPr>
          <a:xfrm>
            <a:off x="7808941" y="1316416"/>
            <a:ext cx="1591091" cy="1627952"/>
          </a:xfrm>
          <a:custGeom>
            <a:avLst/>
            <a:gdLst>
              <a:gd name="connsiteX0" fmla="*/ 521243 w 1591091"/>
              <a:gd name="connsiteY0" fmla="*/ 320 h 1627952"/>
              <a:gd name="connsiteX1" fmla="*/ 713267 w 1591091"/>
              <a:gd name="connsiteY1" fmla="*/ 73472 h 1627952"/>
              <a:gd name="connsiteX2" fmla="*/ 1106459 w 1591091"/>
              <a:gd name="connsiteY2" fmla="*/ 64328 h 1627952"/>
              <a:gd name="connsiteX3" fmla="*/ 1133891 w 1591091"/>
              <a:gd name="connsiteY3" fmla="*/ 73472 h 1627952"/>
              <a:gd name="connsiteX4" fmla="*/ 1197899 w 1591091"/>
              <a:gd name="connsiteY4" fmla="*/ 110048 h 1627952"/>
              <a:gd name="connsiteX5" fmla="*/ 1271051 w 1591091"/>
              <a:gd name="connsiteY5" fmla="*/ 137480 h 1627952"/>
              <a:gd name="connsiteX6" fmla="*/ 1362491 w 1591091"/>
              <a:gd name="connsiteY6" fmla="*/ 155768 h 1627952"/>
              <a:gd name="connsiteX7" fmla="*/ 1399067 w 1591091"/>
              <a:gd name="connsiteY7" fmla="*/ 164912 h 1627952"/>
              <a:gd name="connsiteX8" fmla="*/ 1453931 w 1591091"/>
              <a:gd name="connsiteY8" fmla="*/ 219776 h 1627952"/>
              <a:gd name="connsiteX9" fmla="*/ 1481363 w 1591091"/>
              <a:gd name="connsiteY9" fmla="*/ 274640 h 1627952"/>
              <a:gd name="connsiteX10" fmla="*/ 1508795 w 1591091"/>
              <a:gd name="connsiteY10" fmla="*/ 311216 h 1627952"/>
              <a:gd name="connsiteX11" fmla="*/ 1517939 w 1591091"/>
              <a:gd name="connsiteY11" fmla="*/ 366080 h 1627952"/>
              <a:gd name="connsiteX12" fmla="*/ 1527083 w 1591091"/>
              <a:gd name="connsiteY12" fmla="*/ 393512 h 1627952"/>
              <a:gd name="connsiteX13" fmla="*/ 1545371 w 1591091"/>
              <a:gd name="connsiteY13" fmla="*/ 457520 h 1627952"/>
              <a:gd name="connsiteX14" fmla="*/ 1572803 w 1591091"/>
              <a:gd name="connsiteY14" fmla="*/ 640400 h 1627952"/>
              <a:gd name="connsiteX15" fmla="*/ 1591091 w 1591091"/>
              <a:gd name="connsiteY15" fmla="*/ 713552 h 1627952"/>
              <a:gd name="connsiteX16" fmla="*/ 1581947 w 1591091"/>
              <a:gd name="connsiteY16" fmla="*/ 1033592 h 1627952"/>
              <a:gd name="connsiteX17" fmla="*/ 1572803 w 1591091"/>
              <a:gd name="connsiteY17" fmla="*/ 1070168 h 1627952"/>
              <a:gd name="connsiteX18" fmla="*/ 1508795 w 1591091"/>
              <a:gd name="connsiteY18" fmla="*/ 1216472 h 1627952"/>
              <a:gd name="connsiteX19" fmla="*/ 1472219 w 1591091"/>
              <a:gd name="connsiteY19" fmla="*/ 1253048 h 1627952"/>
              <a:gd name="connsiteX20" fmla="*/ 1444787 w 1591091"/>
              <a:gd name="connsiteY20" fmla="*/ 1307912 h 1627952"/>
              <a:gd name="connsiteX21" fmla="*/ 1389923 w 1591091"/>
              <a:gd name="connsiteY21" fmla="*/ 1390208 h 1627952"/>
              <a:gd name="connsiteX22" fmla="*/ 1371635 w 1591091"/>
              <a:gd name="connsiteY22" fmla="*/ 1417640 h 1627952"/>
              <a:gd name="connsiteX23" fmla="*/ 1344203 w 1591091"/>
              <a:gd name="connsiteY23" fmla="*/ 1435928 h 1627952"/>
              <a:gd name="connsiteX24" fmla="*/ 1261907 w 1591091"/>
              <a:gd name="connsiteY24" fmla="*/ 1490792 h 1627952"/>
              <a:gd name="connsiteX25" fmla="*/ 1143035 w 1591091"/>
              <a:gd name="connsiteY25" fmla="*/ 1518224 h 1627952"/>
              <a:gd name="connsiteX26" fmla="*/ 951011 w 1591091"/>
              <a:gd name="connsiteY26" fmla="*/ 1545656 h 1627952"/>
              <a:gd name="connsiteX27" fmla="*/ 887003 w 1591091"/>
              <a:gd name="connsiteY27" fmla="*/ 1582232 h 1627952"/>
              <a:gd name="connsiteX28" fmla="*/ 859571 w 1591091"/>
              <a:gd name="connsiteY28" fmla="*/ 1591376 h 1627952"/>
              <a:gd name="connsiteX29" fmla="*/ 822995 w 1591091"/>
              <a:gd name="connsiteY29" fmla="*/ 1609664 h 1627952"/>
              <a:gd name="connsiteX30" fmla="*/ 758987 w 1591091"/>
              <a:gd name="connsiteY30" fmla="*/ 1627952 h 1627952"/>
              <a:gd name="connsiteX31" fmla="*/ 649259 w 1591091"/>
              <a:gd name="connsiteY31" fmla="*/ 1618808 h 1627952"/>
              <a:gd name="connsiteX32" fmla="*/ 621827 w 1591091"/>
              <a:gd name="connsiteY32" fmla="*/ 1600520 h 1627952"/>
              <a:gd name="connsiteX33" fmla="*/ 566963 w 1591091"/>
              <a:gd name="connsiteY33" fmla="*/ 1582232 h 1627952"/>
              <a:gd name="connsiteX34" fmla="*/ 539531 w 1591091"/>
              <a:gd name="connsiteY34" fmla="*/ 1563944 h 1627952"/>
              <a:gd name="connsiteX35" fmla="*/ 502955 w 1591091"/>
              <a:gd name="connsiteY35" fmla="*/ 1545656 h 1627952"/>
              <a:gd name="connsiteX36" fmla="*/ 466379 w 1591091"/>
              <a:gd name="connsiteY36" fmla="*/ 1509080 h 1627952"/>
              <a:gd name="connsiteX37" fmla="*/ 438947 w 1591091"/>
              <a:gd name="connsiteY37" fmla="*/ 1472504 h 1627952"/>
              <a:gd name="connsiteX38" fmla="*/ 374939 w 1591091"/>
              <a:gd name="connsiteY38" fmla="*/ 1408496 h 1627952"/>
              <a:gd name="connsiteX39" fmla="*/ 365795 w 1591091"/>
              <a:gd name="connsiteY39" fmla="*/ 1381064 h 1627952"/>
              <a:gd name="connsiteX40" fmla="*/ 338363 w 1591091"/>
              <a:gd name="connsiteY40" fmla="*/ 1344488 h 1627952"/>
              <a:gd name="connsiteX41" fmla="*/ 310931 w 1591091"/>
              <a:gd name="connsiteY41" fmla="*/ 1298768 h 1627952"/>
              <a:gd name="connsiteX42" fmla="*/ 256067 w 1591091"/>
              <a:gd name="connsiteY42" fmla="*/ 1198184 h 1627952"/>
              <a:gd name="connsiteX43" fmla="*/ 228635 w 1591091"/>
              <a:gd name="connsiteY43" fmla="*/ 1170752 h 1627952"/>
              <a:gd name="connsiteX44" fmla="*/ 192059 w 1591091"/>
              <a:gd name="connsiteY44" fmla="*/ 1115888 h 1627952"/>
              <a:gd name="connsiteX45" fmla="*/ 64043 w 1591091"/>
              <a:gd name="connsiteY45" fmla="*/ 951296 h 1627952"/>
              <a:gd name="connsiteX46" fmla="*/ 18323 w 1591091"/>
              <a:gd name="connsiteY46" fmla="*/ 896432 h 1627952"/>
              <a:gd name="connsiteX47" fmla="*/ 9179 w 1591091"/>
              <a:gd name="connsiteY47" fmla="*/ 859856 h 1627952"/>
              <a:gd name="connsiteX48" fmla="*/ 35 w 1591091"/>
              <a:gd name="connsiteY48" fmla="*/ 832424 h 1627952"/>
              <a:gd name="connsiteX49" fmla="*/ 18323 w 1591091"/>
              <a:gd name="connsiteY49" fmla="*/ 713552 h 1627952"/>
              <a:gd name="connsiteX50" fmla="*/ 73187 w 1591091"/>
              <a:gd name="connsiteY50" fmla="*/ 603824 h 1627952"/>
              <a:gd name="connsiteX51" fmla="*/ 118907 w 1591091"/>
              <a:gd name="connsiteY51" fmla="*/ 539816 h 1627952"/>
              <a:gd name="connsiteX52" fmla="*/ 128051 w 1591091"/>
              <a:gd name="connsiteY52" fmla="*/ 512384 h 1627952"/>
              <a:gd name="connsiteX53" fmla="*/ 146339 w 1591091"/>
              <a:gd name="connsiteY53" fmla="*/ 475808 h 1627952"/>
              <a:gd name="connsiteX54" fmla="*/ 164627 w 1591091"/>
              <a:gd name="connsiteY54" fmla="*/ 347792 h 1627952"/>
              <a:gd name="connsiteX55" fmla="*/ 210347 w 1591091"/>
              <a:gd name="connsiteY55" fmla="*/ 292928 h 1627952"/>
              <a:gd name="connsiteX56" fmla="*/ 228635 w 1591091"/>
              <a:gd name="connsiteY56" fmla="*/ 265496 h 1627952"/>
              <a:gd name="connsiteX57" fmla="*/ 274355 w 1591091"/>
              <a:gd name="connsiteY57" fmla="*/ 192344 h 1627952"/>
              <a:gd name="connsiteX58" fmla="*/ 329219 w 1591091"/>
              <a:gd name="connsiteY58" fmla="*/ 119192 h 1627952"/>
              <a:gd name="connsiteX59" fmla="*/ 347507 w 1591091"/>
              <a:gd name="connsiteY59" fmla="*/ 91760 h 1627952"/>
              <a:gd name="connsiteX60" fmla="*/ 374939 w 1591091"/>
              <a:gd name="connsiteY60" fmla="*/ 82616 h 1627952"/>
              <a:gd name="connsiteX61" fmla="*/ 411515 w 1591091"/>
              <a:gd name="connsiteY61" fmla="*/ 55184 h 1627952"/>
              <a:gd name="connsiteX62" fmla="*/ 466379 w 1591091"/>
              <a:gd name="connsiteY62" fmla="*/ 46040 h 1627952"/>
              <a:gd name="connsiteX63" fmla="*/ 521243 w 1591091"/>
              <a:gd name="connsiteY63" fmla="*/ 320 h 162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591091" h="1627952">
                <a:moveTo>
                  <a:pt x="521243" y="320"/>
                </a:moveTo>
                <a:cubicBezTo>
                  <a:pt x="562391" y="4892"/>
                  <a:pt x="611688" y="39612"/>
                  <a:pt x="713267" y="73472"/>
                </a:cubicBezTo>
                <a:cubicBezTo>
                  <a:pt x="879846" y="63673"/>
                  <a:pt x="966683" y="41032"/>
                  <a:pt x="1106459" y="64328"/>
                </a:cubicBezTo>
                <a:cubicBezTo>
                  <a:pt x="1115966" y="65913"/>
                  <a:pt x="1124747" y="70424"/>
                  <a:pt x="1133891" y="73472"/>
                </a:cubicBezTo>
                <a:cubicBezTo>
                  <a:pt x="1164408" y="119248"/>
                  <a:pt x="1136300" y="91094"/>
                  <a:pt x="1197899" y="110048"/>
                </a:cubicBezTo>
                <a:cubicBezTo>
                  <a:pt x="1222790" y="117707"/>
                  <a:pt x="1246345" y="129245"/>
                  <a:pt x="1271051" y="137480"/>
                </a:cubicBezTo>
                <a:cubicBezTo>
                  <a:pt x="1302910" y="148100"/>
                  <a:pt x="1328725" y="149015"/>
                  <a:pt x="1362491" y="155768"/>
                </a:cubicBezTo>
                <a:cubicBezTo>
                  <a:pt x="1374814" y="158233"/>
                  <a:pt x="1386875" y="161864"/>
                  <a:pt x="1399067" y="164912"/>
                </a:cubicBezTo>
                <a:cubicBezTo>
                  <a:pt x="1417355" y="183200"/>
                  <a:pt x="1438413" y="199085"/>
                  <a:pt x="1453931" y="219776"/>
                </a:cubicBezTo>
                <a:cubicBezTo>
                  <a:pt x="1466199" y="236133"/>
                  <a:pt x="1470843" y="257107"/>
                  <a:pt x="1481363" y="274640"/>
                </a:cubicBezTo>
                <a:cubicBezTo>
                  <a:pt x="1489204" y="287708"/>
                  <a:pt x="1499651" y="299024"/>
                  <a:pt x="1508795" y="311216"/>
                </a:cubicBezTo>
                <a:cubicBezTo>
                  <a:pt x="1511843" y="329504"/>
                  <a:pt x="1513917" y="347981"/>
                  <a:pt x="1517939" y="366080"/>
                </a:cubicBezTo>
                <a:cubicBezTo>
                  <a:pt x="1520030" y="375489"/>
                  <a:pt x="1524313" y="384280"/>
                  <a:pt x="1527083" y="393512"/>
                </a:cubicBezTo>
                <a:cubicBezTo>
                  <a:pt x="1533459" y="414766"/>
                  <a:pt x="1539275" y="436184"/>
                  <a:pt x="1545371" y="457520"/>
                </a:cubicBezTo>
                <a:cubicBezTo>
                  <a:pt x="1554182" y="528008"/>
                  <a:pt x="1557918" y="565974"/>
                  <a:pt x="1572803" y="640400"/>
                </a:cubicBezTo>
                <a:cubicBezTo>
                  <a:pt x="1577732" y="665046"/>
                  <a:pt x="1584995" y="689168"/>
                  <a:pt x="1591091" y="713552"/>
                </a:cubicBezTo>
                <a:cubicBezTo>
                  <a:pt x="1588043" y="820232"/>
                  <a:pt x="1587413" y="927009"/>
                  <a:pt x="1581947" y="1033592"/>
                </a:cubicBezTo>
                <a:cubicBezTo>
                  <a:pt x="1581303" y="1046143"/>
                  <a:pt x="1576255" y="1058084"/>
                  <a:pt x="1572803" y="1070168"/>
                </a:cubicBezTo>
                <a:cubicBezTo>
                  <a:pt x="1550279" y="1149003"/>
                  <a:pt x="1555271" y="1158377"/>
                  <a:pt x="1508795" y="1216472"/>
                </a:cubicBezTo>
                <a:cubicBezTo>
                  <a:pt x="1498024" y="1229936"/>
                  <a:pt x="1482107" y="1238923"/>
                  <a:pt x="1472219" y="1253048"/>
                </a:cubicBezTo>
                <a:cubicBezTo>
                  <a:pt x="1460494" y="1269799"/>
                  <a:pt x="1454578" y="1289962"/>
                  <a:pt x="1444787" y="1307912"/>
                </a:cubicBezTo>
                <a:cubicBezTo>
                  <a:pt x="1416246" y="1360238"/>
                  <a:pt x="1422246" y="1344955"/>
                  <a:pt x="1389923" y="1390208"/>
                </a:cubicBezTo>
                <a:cubicBezTo>
                  <a:pt x="1383535" y="1399151"/>
                  <a:pt x="1379406" y="1409869"/>
                  <a:pt x="1371635" y="1417640"/>
                </a:cubicBezTo>
                <a:cubicBezTo>
                  <a:pt x="1363864" y="1425411"/>
                  <a:pt x="1352995" y="1429334"/>
                  <a:pt x="1344203" y="1435928"/>
                </a:cubicBezTo>
                <a:cubicBezTo>
                  <a:pt x="1312020" y="1460065"/>
                  <a:pt x="1299050" y="1478411"/>
                  <a:pt x="1261907" y="1490792"/>
                </a:cubicBezTo>
                <a:cubicBezTo>
                  <a:pt x="1158436" y="1525282"/>
                  <a:pt x="1222826" y="1496463"/>
                  <a:pt x="1143035" y="1518224"/>
                </a:cubicBezTo>
                <a:cubicBezTo>
                  <a:pt x="1015779" y="1552930"/>
                  <a:pt x="1176152" y="1530647"/>
                  <a:pt x="951011" y="1545656"/>
                </a:cubicBezTo>
                <a:cubicBezTo>
                  <a:pt x="888114" y="1566622"/>
                  <a:pt x="964505" y="1537945"/>
                  <a:pt x="887003" y="1582232"/>
                </a:cubicBezTo>
                <a:cubicBezTo>
                  <a:pt x="878634" y="1587014"/>
                  <a:pt x="868430" y="1587579"/>
                  <a:pt x="859571" y="1591376"/>
                </a:cubicBezTo>
                <a:cubicBezTo>
                  <a:pt x="847042" y="1596746"/>
                  <a:pt x="835524" y="1604294"/>
                  <a:pt x="822995" y="1609664"/>
                </a:cubicBezTo>
                <a:cubicBezTo>
                  <a:pt x="804630" y="1617535"/>
                  <a:pt x="777548" y="1623312"/>
                  <a:pt x="758987" y="1627952"/>
                </a:cubicBezTo>
                <a:cubicBezTo>
                  <a:pt x="722411" y="1624904"/>
                  <a:pt x="685249" y="1626006"/>
                  <a:pt x="649259" y="1618808"/>
                </a:cubicBezTo>
                <a:cubicBezTo>
                  <a:pt x="638483" y="1616653"/>
                  <a:pt x="631870" y="1604983"/>
                  <a:pt x="621827" y="1600520"/>
                </a:cubicBezTo>
                <a:cubicBezTo>
                  <a:pt x="604211" y="1592691"/>
                  <a:pt x="584579" y="1590061"/>
                  <a:pt x="566963" y="1582232"/>
                </a:cubicBezTo>
                <a:cubicBezTo>
                  <a:pt x="556920" y="1577769"/>
                  <a:pt x="549073" y="1569396"/>
                  <a:pt x="539531" y="1563944"/>
                </a:cubicBezTo>
                <a:cubicBezTo>
                  <a:pt x="527696" y="1557181"/>
                  <a:pt x="515147" y="1551752"/>
                  <a:pt x="502955" y="1545656"/>
                </a:cubicBezTo>
                <a:cubicBezTo>
                  <a:pt x="482322" y="1483758"/>
                  <a:pt x="511396" y="1546594"/>
                  <a:pt x="466379" y="1509080"/>
                </a:cubicBezTo>
                <a:cubicBezTo>
                  <a:pt x="454671" y="1499324"/>
                  <a:pt x="449199" y="1483781"/>
                  <a:pt x="438947" y="1472504"/>
                </a:cubicBezTo>
                <a:cubicBezTo>
                  <a:pt x="418650" y="1450177"/>
                  <a:pt x="374939" y="1408496"/>
                  <a:pt x="374939" y="1408496"/>
                </a:cubicBezTo>
                <a:cubicBezTo>
                  <a:pt x="371891" y="1399352"/>
                  <a:pt x="370577" y="1389433"/>
                  <a:pt x="365795" y="1381064"/>
                </a:cubicBezTo>
                <a:cubicBezTo>
                  <a:pt x="358234" y="1367832"/>
                  <a:pt x="346817" y="1357168"/>
                  <a:pt x="338363" y="1344488"/>
                </a:cubicBezTo>
                <a:cubicBezTo>
                  <a:pt x="328504" y="1329700"/>
                  <a:pt x="319562" y="1314304"/>
                  <a:pt x="310931" y="1298768"/>
                </a:cubicBezTo>
                <a:cubicBezTo>
                  <a:pt x="286692" y="1255138"/>
                  <a:pt x="290322" y="1247119"/>
                  <a:pt x="256067" y="1198184"/>
                </a:cubicBezTo>
                <a:cubicBezTo>
                  <a:pt x="248651" y="1187590"/>
                  <a:pt x="236574" y="1180960"/>
                  <a:pt x="228635" y="1170752"/>
                </a:cubicBezTo>
                <a:cubicBezTo>
                  <a:pt x="215141" y="1153402"/>
                  <a:pt x="205097" y="1133583"/>
                  <a:pt x="192059" y="1115888"/>
                </a:cubicBezTo>
                <a:cubicBezTo>
                  <a:pt x="168244" y="1083568"/>
                  <a:pt x="100801" y="996223"/>
                  <a:pt x="64043" y="951296"/>
                </a:cubicBezTo>
                <a:cubicBezTo>
                  <a:pt x="48968" y="932871"/>
                  <a:pt x="18323" y="896432"/>
                  <a:pt x="18323" y="896432"/>
                </a:cubicBezTo>
                <a:cubicBezTo>
                  <a:pt x="15275" y="884240"/>
                  <a:pt x="12631" y="871940"/>
                  <a:pt x="9179" y="859856"/>
                </a:cubicBezTo>
                <a:cubicBezTo>
                  <a:pt x="6531" y="850588"/>
                  <a:pt x="-566" y="842044"/>
                  <a:pt x="35" y="832424"/>
                </a:cubicBezTo>
                <a:cubicBezTo>
                  <a:pt x="2536" y="792412"/>
                  <a:pt x="6104" y="751735"/>
                  <a:pt x="18323" y="713552"/>
                </a:cubicBezTo>
                <a:cubicBezTo>
                  <a:pt x="30786" y="674604"/>
                  <a:pt x="48651" y="636539"/>
                  <a:pt x="73187" y="603824"/>
                </a:cubicBezTo>
                <a:cubicBezTo>
                  <a:pt x="79400" y="595540"/>
                  <a:pt x="112222" y="553187"/>
                  <a:pt x="118907" y="539816"/>
                </a:cubicBezTo>
                <a:cubicBezTo>
                  <a:pt x="123218" y="531195"/>
                  <a:pt x="124254" y="521243"/>
                  <a:pt x="128051" y="512384"/>
                </a:cubicBezTo>
                <a:cubicBezTo>
                  <a:pt x="133421" y="499855"/>
                  <a:pt x="140243" y="488000"/>
                  <a:pt x="146339" y="475808"/>
                </a:cubicBezTo>
                <a:cubicBezTo>
                  <a:pt x="147298" y="468136"/>
                  <a:pt x="159353" y="363613"/>
                  <a:pt x="164627" y="347792"/>
                </a:cubicBezTo>
                <a:cubicBezTo>
                  <a:pt x="172195" y="325089"/>
                  <a:pt x="196199" y="309905"/>
                  <a:pt x="210347" y="292928"/>
                </a:cubicBezTo>
                <a:cubicBezTo>
                  <a:pt x="217382" y="284485"/>
                  <a:pt x="222810" y="274815"/>
                  <a:pt x="228635" y="265496"/>
                </a:cubicBezTo>
                <a:cubicBezTo>
                  <a:pt x="246236" y="237334"/>
                  <a:pt x="255784" y="217880"/>
                  <a:pt x="274355" y="192344"/>
                </a:cubicBezTo>
                <a:cubicBezTo>
                  <a:pt x="292282" y="167694"/>
                  <a:pt x="312312" y="144553"/>
                  <a:pt x="329219" y="119192"/>
                </a:cubicBezTo>
                <a:cubicBezTo>
                  <a:pt x="335315" y="110048"/>
                  <a:pt x="338925" y="98625"/>
                  <a:pt x="347507" y="91760"/>
                </a:cubicBezTo>
                <a:cubicBezTo>
                  <a:pt x="355033" y="85739"/>
                  <a:pt x="365795" y="85664"/>
                  <a:pt x="374939" y="82616"/>
                </a:cubicBezTo>
                <a:cubicBezTo>
                  <a:pt x="387131" y="73472"/>
                  <a:pt x="397365" y="60844"/>
                  <a:pt x="411515" y="55184"/>
                </a:cubicBezTo>
                <a:cubicBezTo>
                  <a:pt x="428729" y="48298"/>
                  <a:pt x="448280" y="50062"/>
                  <a:pt x="466379" y="46040"/>
                </a:cubicBezTo>
                <a:cubicBezTo>
                  <a:pt x="486718" y="41520"/>
                  <a:pt x="480095" y="-4252"/>
                  <a:pt x="521243" y="320"/>
                </a:cubicBezTo>
                <a:close/>
              </a:path>
            </a:pathLst>
          </a:cu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ekstvak 13">
            <a:extLst>
              <a:ext uri="{FF2B5EF4-FFF2-40B4-BE49-F238E27FC236}">
                <a16:creationId xmlns:a16="http://schemas.microsoft.com/office/drawing/2014/main" id="{47C26DEA-56F4-2408-C200-5942DCD0D9EE}"/>
              </a:ext>
            </a:extLst>
          </p:cNvPr>
          <p:cNvSpPr txBox="1"/>
          <p:nvPr/>
        </p:nvSpPr>
        <p:spPr>
          <a:xfrm>
            <a:off x="7808941" y="1807226"/>
            <a:ext cx="2010945" cy="646331"/>
          </a:xfrm>
          <a:prstGeom prst="rect">
            <a:avLst/>
          </a:prstGeom>
          <a:noFill/>
        </p:spPr>
        <p:txBody>
          <a:bodyPr wrap="square" rtlCol="0">
            <a:spAutoFit/>
          </a:bodyPr>
          <a:lstStyle/>
          <a:p>
            <a:r>
              <a:rPr lang="nl-BE" dirty="0"/>
              <a:t>Hoe vermijden een kliklijn te creëren?</a:t>
            </a:r>
          </a:p>
        </p:txBody>
      </p:sp>
      <p:pic>
        <p:nvPicPr>
          <p:cNvPr id="4" name="Afbeelding 3" descr="Afbeelding met tekst, Lettertype, Graphics, schermopname&#10;&#10;Automatisch gegenereerde beschrijving">
            <a:extLst>
              <a:ext uri="{FF2B5EF4-FFF2-40B4-BE49-F238E27FC236}">
                <a16:creationId xmlns:a16="http://schemas.microsoft.com/office/drawing/2014/main" id="{0B6793B7-6168-6507-9A2C-10462D4D1C2E}"/>
              </a:ext>
            </a:extLst>
          </p:cNvPr>
          <p:cNvPicPr>
            <a:picLocks noChangeAspect="1"/>
          </p:cNvPicPr>
          <p:nvPr/>
        </p:nvPicPr>
        <p:blipFill>
          <a:blip r:embed="rId4"/>
          <a:stretch>
            <a:fillRect/>
          </a:stretch>
        </p:blipFill>
        <p:spPr>
          <a:xfrm>
            <a:off x="164592" y="6306934"/>
            <a:ext cx="1426464" cy="368503"/>
          </a:xfrm>
          <a:prstGeom prst="rect">
            <a:avLst/>
          </a:prstGeom>
        </p:spPr>
      </p:pic>
    </p:spTree>
    <p:extLst>
      <p:ext uri="{BB962C8B-B14F-4D97-AF65-F5344CB8AC3E}">
        <p14:creationId xmlns:p14="http://schemas.microsoft.com/office/powerpoint/2010/main" val="2719338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F8CC93B-5C2A-A0F5-3C4A-A1A8FC836960}"/>
              </a:ext>
            </a:extLst>
          </p:cNvPr>
          <p:cNvSpPr>
            <a:spLocks noGrp="1"/>
          </p:cNvSpPr>
          <p:nvPr>
            <p:ph type="body" sz="quarter" idx="18"/>
          </p:nvPr>
        </p:nvSpPr>
        <p:spPr/>
        <p:txBody>
          <a:bodyPr/>
          <a:lstStyle/>
          <a:p>
            <a:r>
              <a:rPr lang="nl-BE" dirty="0"/>
              <a:t>Groepsdiscussie</a:t>
            </a:r>
          </a:p>
        </p:txBody>
      </p:sp>
      <p:sp>
        <p:nvSpPr>
          <p:cNvPr id="3" name="Tijdelijke aanduiding voor dianummer 2">
            <a:extLst>
              <a:ext uri="{FF2B5EF4-FFF2-40B4-BE49-F238E27FC236}">
                <a16:creationId xmlns:a16="http://schemas.microsoft.com/office/drawing/2014/main" id="{246A29E9-A282-6D8E-1453-069BD43FFC24}"/>
              </a:ext>
            </a:extLst>
          </p:cNvPr>
          <p:cNvSpPr>
            <a:spLocks noGrp="1"/>
          </p:cNvSpPr>
          <p:nvPr>
            <p:ph type="sldNum" sz="quarter" idx="4"/>
          </p:nvPr>
        </p:nvSpPr>
        <p:spPr/>
        <p:txBody>
          <a:bodyPr/>
          <a:lstStyle/>
          <a:p>
            <a:fld id="{070B80B4-B953-6547-A044-6E303DFD4AF3}" type="slidenum">
              <a:rPr lang="nl-BE" smtClean="0"/>
              <a:pPr/>
              <a:t>13</a:t>
            </a:fld>
            <a:endParaRPr lang="nl-BE" dirty="0"/>
          </a:p>
        </p:txBody>
      </p:sp>
      <p:pic>
        <p:nvPicPr>
          <p:cNvPr id="8" name="Afbeelding 7" descr="Afbeelding met schets, tekening, tekenfilm, zwart-wit&#10;&#10;Automatisch gegenereerde beschrijving">
            <a:extLst>
              <a:ext uri="{FF2B5EF4-FFF2-40B4-BE49-F238E27FC236}">
                <a16:creationId xmlns:a16="http://schemas.microsoft.com/office/drawing/2014/main" id="{3B3FE9AE-CC11-8660-0543-E95127EE379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350008" y="792658"/>
            <a:ext cx="8071104" cy="5700217"/>
          </a:xfrm>
          <a:prstGeom prst="rect">
            <a:avLst/>
          </a:prstGeom>
        </p:spPr>
      </p:pic>
      <p:sp>
        <p:nvSpPr>
          <p:cNvPr id="13" name="Vrije vorm: vorm 12">
            <a:extLst>
              <a:ext uri="{FF2B5EF4-FFF2-40B4-BE49-F238E27FC236}">
                <a16:creationId xmlns:a16="http://schemas.microsoft.com/office/drawing/2014/main" id="{3E3D057B-E4C9-B3D7-288C-ECCCBC8472D2}"/>
              </a:ext>
            </a:extLst>
          </p:cNvPr>
          <p:cNvSpPr/>
          <p:nvPr/>
        </p:nvSpPr>
        <p:spPr>
          <a:xfrm>
            <a:off x="7808941" y="1316416"/>
            <a:ext cx="1591091" cy="1627952"/>
          </a:xfrm>
          <a:custGeom>
            <a:avLst/>
            <a:gdLst>
              <a:gd name="connsiteX0" fmla="*/ 521243 w 1591091"/>
              <a:gd name="connsiteY0" fmla="*/ 320 h 1627952"/>
              <a:gd name="connsiteX1" fmla="*/ 713267 w 1591091"/>
              <a:gd name="connsiteY1" fmla="*/ 73472 h 1627952"/>
              <a:gd name="connsiteX2" fmla="*/ 1106459 w 1591091"/>
              <a:gd name="connsiteY2" fmla="*/ 64328 h 1627952"/>
              <a:gd name="connsiteX3" fmla="*/ 1133891 w 1591091"/>
              <a:gd name="connsiteY3" fmla="*/ 73472 h 1627952"/>
              <a:gd name="connsiteX4" fmla="*/ 1197899 w 1591091"/>
              <a:gd name="connsiteY4" fmla="*/ 110048 h 1627952"/>
              <a:gd name="connsiteX5" fmla="*/ 1271051 w 1591091"/>
              <a:gd name="connsiteY5" fmla="*/ 137480 h 1627952"/>
              <a:gd name="connsiteX6" fmla="*/ 1362491 w 1591091"/>
              <a:gd name="connsiteY6" fmla="*/ 155768 h 1627952"/>
              <a:gd name="connsiteX7" fmla="*/ 1399067 w 1591091"/>
              <a:gd name="connsiteY7" fmla="*/ 164912 h 1627952"/>
              <a:gd name="connsiteX8" fmla="*/ 1453931 w 1591091"/>
              <a:gd name="connsiteY8" fmla="*/ 219776 h 1627952"/>
              <a:gd name="connsiteX9" fmla="*/ 1481363 w 1591091"/>
              <a:gd name="connsiteY9" fmla="*/ 274640 h 1627952"/>
              <a:gd name="connsiteX10" fmla="*/ 1508795 w 1591091"/>
              <a:gd name="connsiteY10" fmla="*/ 311216 h 1627952"/>
              <a:gd name="connsiteX11" fmla="*/ 1517939 w 1591091"/>
              <a:gd name="connsiteY11" fmla="*/ 366080 h 1627952"/>
              <a:gd name="connsiteX12" fmla="*/ 1527083 w 1591091"/>
              <a:gd name="connsiteY12" fmla="*/ 393512 h 1627952"/>
              <a:gd name="connsiteX13" fmla="*/ 1545371 w 1591091"/>
              <a:gd name="connsiteY13" fmla="*/ 457520 h 1627952"/>
              <a:gd name="connsiteX14" fmla="*/ 1572803 w 1591091"/>
              <a:gd name="connsiteY14" fmla="*/ 640400 h 1627952"/>
              <a:gd name="connsiteX15" fmla="*/ 1591091 w 1591091"/>
              <a:gd name="connsiteY15" fmla="*/ 713552 h 1627952"/>
              <a:gd name="connsiteX16" fmla="*/ 1581947 w 1591091"/>
              <a:gd name="connsiteY16" fmla="*/ 1033592 h 1627952"/>
              <a:gd name="connsiteX17" fmla="*/ 1572803 w 1591091"/>
              <a:gd name="connsiteY17" fmla="*/ 1070168 h 1627952"/>
              <a:gd name="connsiteX18" fmla="*/ 1508795 w 1591091"/>
              <a:gd name="connsiteY18" fmla="*/ 1216472 h 1627952"/>
              <a:gd name="connsiteX19" fmla="*/ 1472219 w 1591091"/>
              <a:gd name="connsiteY19" fmla="*/ 1253048 h 1627952"/>
              <a:gd name="connsiteX20" fmla="*/ 1444787 w 1591091"/>
              <a:gd name="connsiteY20" fmla="*/ 1307912 h 1627952"/>
              <a:gd name="connsiteX21" fmla="*/ 1389923 w 1591091"/>
              <a:gd name="connsiteY21" fmla="*/ 1390208 h 1627952"/>
              <a:gd name="connsiteX22" fmla="*/ 1371635 w 1591091"/>
              <a:gd name="connsiteY22" fmla="*/ 1417640 h 1627952"/>
              <a:gd name="connsiteX23" fmla="*/ 1344203 w 1591091"/>
              <a:gd name="connsiteY23" fmla="*/ 1435928 h 1627952"/>
              <a:gd name="connsiteX24" fmla="*/ 1261907 w 1591091"/>
              <a:gd name="connsiteY24" fmla="*/ 1490792 h 1627952"/>
              <a:gd name="connsiteX25" fmla="*/ 1143035 w 1591091"/>
              <a:gd name="connsiteY25" fmla="*/ 1518224 h 1627952"/>
              <a:gd name="connsiteX26" fmla="*/ 951011 w 1591091"/>
              <a:gd name="connsiteY26" fmla="*/ 1545656 h 1627952"/>
              <a:gd name="connsiteX27" fmla="*/ 887003 w 1591091"/>
              <a:gd name="connsiteY27" fmla="*/ 1582232 h 1627952"/>
              <a:gd name="connsiteX28" fmla="*/ 859571 w 1591091"/>
              <a:gd name="connsiteY28" fmla="*/ 1591376 h 1627952"/>
              <a:gd name="connsiteX29" fmla="*/ 822995 w 1591091"/>
              <a:gd name="connsiteY29" fmla="*/ 1609664 h 1627952"/>
              <a:gd name="connsiteX30" fmla="*/ 758987 w 1591091"/>
              <a:gd name="connsiteY30" fmla="*/ 1627952 h 1627952"/>
              <a:gd name="connsiteX31" fmla="*/ 649259 w 1591091"/>
              <a:gd name="connsiteY31" fmla="*/ 1618808 h 1627952"/>
              <a:gd name="connsiteX32" fmla="*/ 621827 w 1591091"/>
              <a:gd name="connsiteY32" fmla="*/ 1600520 h 1627952"/>
              <a:gd name="connsiteX33" fmla="*/ 566963 w 1591091"/>
              <a:gd name="connsiteY33" fmla="*/ 1582232 h 1627952"/>
              <a:gd name="connsiteX34" fmla="*/ 539531 w 1591091"/>
              <a:gd name="connsiteY34" fmla="*/ 1563944 h 1627952"/>
              <a:gd name="connsiteX35" fmla="*/ 502955 w 1591091"/>
              <a:gd name="connsiteY35" fmla="*/ 1545656 h 1627952"/>
              <a:gd name="connsiteX36" fmla="*/ 466379 w 1591091"/>
              <a:gd name="connsiteY36" fmla="*/ 1509080 h 1627952"/>
              <a:gd name="connsiteX37" fmla="*/ 438947 w 1591091"/>
              <a:gd name="connsiteY37" fmla="*/ 1472504 h 1627952"/>
              <a:gd name="connsiteX38" fmla="*/ 374939 w 1591091"/>
              <a:gd name="connsiteY38" fmla="*/ 1408496 h 1627952"/>
              <a:gd name="connsiteX39" fmla="*/ 365795 w 1591091"/>
              <a:gd name="connsiteY39" fmla="*/ 1381064 h 1627952"/>
              <a:gd name="connsiteX40" fmla="*/ 338363 w 1591091"/>
              <a:gd name="connsiteY40" fmla="*/ 1344488 h 1627952"/>
              <a:gd name="connsiteX41" fmla="*/ 310931 w 1591091"/>
              <a:gd name="connsiteY41" fmla="*/ 1298768 h 1627952"/>
              <a:gd name="connsiteX42" fmla="*/ 256067 w 1591091"/>
              <a:gd name="connsiteY42" fmla="*/ 1198184 h 1627952"/>
              <a:gd name="connsiteX43" fmla="*/ 228635 w 1591091"/>
              <a:gd name="connsiteY43" fmla="*/ 1170752 h 1627952"/>
              <a:gd name="connsiteX44" fmla="*/ 192059 w 1591091"/>
              <a:gd name="connsiteY44" fmla="*/ 1115888 h 1627952"/>
              <a:gd name="connsiteX45" fmla="*/ 64043 w 1591091"/>
              <a:gd name="connsiteY45" fmla="*/ 951296 h 1627952"/>
              <a:gd name="connsiteX46" fmla="*/ 18323 w 1591091"/>
              <a:gd name="connsiteY46" fmla="*/ 896432 h 1627952"/>
              <a:gd name="connsiteX47" fmla="*/ 9179 w 1591091"/>
              <a:gd name="connsiteY47" fmla="*/ 859856 h 1627952"/>
              <a:gd name="connsiteX48" fmla="*/ 35 w 1591091"/>
              <a:gd name="connsiteY48" fmla="*/ 832424 h 1627952"/>
              <a:gd name="connsiteX49" fmla="*/ 18323 w 1591091"/>
              <a:gd name="connsiteY49" fmla="*/ 713552 h 1627952"/>
              <a:gd name="connsiteX50" fmla="*/ 73187 w 1591091"/>
              <a:gd name="connsiteY50" fmla="*/ 603824 h 1627952"/>
              <a:gd name="connsiteX51" fmla="*/ 118907 w 1591091"/>
              <a:gd name="connsiteY51" fmla="*/ 539816 h 1627952"/>
              <a:gd name="connsiteX52" fmla="*/ 128051 w 1591091"/>
              <a:gd name="connsiteY52" fmla="*/ 512384 h 1627952"/>
              <a:gd name="connsiteX53" fmla="*/ 146339 w 1591091"/>
              <a:gd name="connsiteY53" fmla="*/ 475808 h 1627952"/>
              <a:gd name="connsiteX54" fmla="*/ 164627 w 1591091"/>
              <a:gd name="connsiteY54" fmla="*/ 347792 h 1627952"/>
              <a:gd name="connsiteX55" fmla="*/ 210347 w 1591091"/>
              <a:gd name="connsiteY55" fmla="*/ 292928 h 1627952"/>
              <a:gd name="connsiteX56" fmla="*/ 228635 w 1591091"/>
              <a:gd name="connsiteY56" fmla="*/ 265496 h 1627952"/>
              <a:gd name="connsiteX57" fmla="*/ 274355 w 1591091"/>
              <a:gd name="connsiteY57" fmla="*/ 192344 h 1627952"/>
              <a:gd name="connsiteX58" fmla="*/ 329219 w 1591091"/>
              <a:gd name="connsiteY58" fmla="*/ 119192 h 1627952"/>
              <a:gd name="connsiteX59" fmla="*/ 347507 w 1591091"/>
              <a:gd name="connsiteY59" fmla="*/ 91760 h 1627952"/>
              <a:gd name="connsiteX60" fmla="*/ 374939 w 1591091"/>
              <a:gd name="connsiteY60" fmla="*/ 82616 h 1627952"/>
              <a:gd name="connsiteX61" fmla="*/ 411515 w 1591091"/>
              <a:gd name="connsiteY61" fmla="*/ 55184 h 1627952"/>
              <a:gd name="connsiteX62" fmla="*/ 466379 w 1591091"/>
              <a:gd name="connsiteY62" fmla="*/ 46040 h 1627952"/>
              <a:gd name="connsiteX63" fmla="*/ 521243 w 1591091"/>
              <a:gd name="connsiteY63" fmla="*/ 320 h 162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591091" h="1627952">
                <a:moveTo>
                  <a:pt x="521243" y="320"/>
                </a:moveTo>
                <a:cubicBezTo>
                  <a:pt x="562391" y="4892"/>
                  <a:pt x="611688" y="39612"/>
                  <a:pt x="713267" y="73472"/>
                </a:cubicBezTo>
                <a:cubicBezTo>
                  <a:pt x="879846" y="63673"/>
                  <a:pt x="966683" y="41032"/>
                  <a:pt x="1106459" y="64328"/>
                </a:cubicBezTo>
                <a:cubicBezTo>
                  <a:pt x="1115966" y="65913"/>
                  <a:pt x="1124747" y="70424"/>
                  <a:pt x="1133891" y="73472"/>
                </a:cubicBezTo>
                <a:cubicBezTo>
                  <a:pt x="1164408" y="119248"/>
                  <a:pt x="1136300" y="91094"/>
                  <a:pt x="1197899" y="110048"/>
                </a:cubicBezTo>
                <a:cubicBezTo>
                  <a:pt x="1222790" y="117707"/>
                  <a:pt x="1246345" y="129245"/>
                  <a:pt x="1271051" y="137480"/>
                </a:cubicBezTo>
                <a:cubicBezTo>
                  <a:pt x="1302910" y="148100"/>
                  <a:pt x="1328725" y="149015"/>
                  <a:pt x="1362491" y="155768"/>
                </a:cubicBezTo>
                <a:cubicBezTo>
                  <a:pt x="1374814" y="158233"/>
                  <a:pt x="1386875" y="161864"/>
                  <a:pt x="1399067" y="164912"/>
                </a:cubicBezTo>
                <a:cubicBezTo>
                  <a:pt x="1417355" y="183200"/>
                  <a:pt x="1438413" y="199085"/>
                  <a:pt x="1453931" y="219776"/>
                </a:cubicBezTo>
                <a:cubicBezTo>
                  <a:pt x="1466199" y="236133"/>
                  <a:pt x="1470843" y="257107"/>
                  <a:pt x="1481363" y="274640"/>
                </a:cubicBezTo>
                <a:cubicBezTo>
                  <a:pt x="1489204" y="287708"/>
                  <a:pt x="1499651" y="299024"/>
                  <a:pt x="1508795" y="311216"/>
                </a:cubicBezTo>
                <a:cubicBezTo>
                  <a:pt x="1511843" y="329504"/>
                  <a:pt x="1513917" y="347981"/>
                  <a:pt x="1517939" y="366080"/>
                </a:cubicBezTo>
                <a:cubicBezTo>
                  <a:pt x="1520030" y="375489"/>
                  <a:pt x="1524313" y="384280"/>
                  <a:pt x="1527083" y="393512"/>
                </a:cubicBezTo>
                <a:cubicBezTo>
                  <a:pt x="1533459" y="414766"/>
                  <a:pt x="1539275" y="436184"/>
                  <a:pt x="1545371" y="457520"/>
                </a:cubicBezTo>
                <a:cubicBezTo>
                  <a:pt x="1554182" y="528008"/>
                  <a:pt x="1557918" y="565974"/>
                  <a:pt x="1572803" y="640400"/>
                </a:cubicBezTo>
                <a:cubicBezTo>
                  <a:pt x="1577732" y="665046"/>
                  <a:pt x="1584995" y="689168"/>
                  <a:pt x="1591091" y="713552"/>
                </a:cubicBezTo>
                <a:cubicBezTo>
                  <a:pt x="1588043" y="820232"/>
                  <a:pt x="1587413" y="927009"/>
                  <a:pt x="1581947" y="1033592"/>
                </a:cubicBezTo>
                <a:cubicBezTo>
                  <a:pt x="1581303" y="1046143"/>
                  <a:pt x="1576255" y="1058084"/>
                  <a:pt x="1572803" y="1070168"/>
                </a:cubicBezTo>
                <a:cubicBezTo>
                  <a:pt x="1550279" y="1149003"/>
                  <a:pt x="1555271" y="1158377"/>
                  <a:pt x="1508795" y="1216472"/>
                </a:cubicBezTo>
                <a:cubicBezTo>
                  <a:pt x="1498024" y="1229936"/>
                  <a:pt x="1482107" y="1238923"/>
                  <a:pt x="1472219" y="1253048"/>
                </a:cubicBezTo>
                <a:cubicBezTo>
                  <a:pt x="1460494" y="1269799"/>
                  <a:pt x="1454578" y="1289962"/>
                  <a:pt x="1444787" y="1307912"/>
                </a:cubicBezTo>
                <a:cubicBezTo>
                  <a:pt x="1416246" y="1360238"/>
                  <a:pt x="1422246" y="1344955"/>
                  <a:pt x="1389923" y="1390208"/>
                </a:cubicBezTo>
                <a:cubicBezTo>
                  <a:pt x="1383535" y="1399151"/>
                  <a:pt x="1379406" y="1409869"/>
                  <a:pt x="1371635" y="1417640"/>
                </a:cubicBezTo>
                <a:cubicBezTo>
                  <a:pt x="1363864" y="1425411"/>
                  <a:pt x="1352995" y="1429334"/>
                  <a:pt x="1344203" y="1435928"/>
                </a:cubicBezTo>
                <a:cubicBezTo>
                  <a:pt x="1312020" y="1460065"/>
                  <a:pt x="1299050" y="1478411"/>
                  <a:pt x="1261907" y="1490792"/>
                </a:cubicBezTo>
                <a:cubicBezTo>
                  <a:pt x="1158436" y="1525282"/>
                  <a:pt x="1222826" y="1496463"/>
                  <a:pt x="1143035" y="1518224"/>
                </a:cubicBezTo>
                <a:cubicBezTo>
                  <a:pt x="1015779" y="1552930"/>
                  <a:pt x="1176152" y="1530647"/>
                  <a:pt x="951011" y="1545656"/>
                </a:cubicBezTo>
                <a:cubicBezTo>
                  <a:pt x="888114" y="1566622"/>
                  <a:pt x="964505" y="1537945"/>
                  <a:pt x="887003" y="1582232"/>
                </a:cubicBezTo>
                <a:cubicBezTo>
                  <a:pt x="878634" y="1587014"/>
                  <a:pt x="868430" y="1587579"/>
                  <a:pt x="859571" y="1591376"/>
                </a:cubicBezTo>
                <a:cubicBezTo>
                  <a:pt x="847042" y="1596746"/>
                  <a:pt x="835524" y="1604294"/>
                  <a:pt x="822995" y="1609664"/>
                </a:cubicBezTo>
                <a:cubicBezTo>
                  <a:pt x="804630" y="1617535"/>
                  <a:pt x="777548" y="1623312"/>
                  <a:pt x="758987" y="1627952"/>
                </a:cubicBezTo>
                <a:cubicBezTo>
                  <a:pt x="722411" y="1624904"/>
                  <a:pt x="685249" y="1626006"/>
                  <a:pt x="649259" y="1618808"/>
                </a:cubicBezTo>
                <a:cubicBezTo>
                  <a:pt x="638483" y="1616653"/>
                  <a:pt x="631870" y="1604983"/>
                  <a:pt x="621827" y="1600520"/>
                </a:cubicBezTo>
                <a:cubicBezTo>
                  <a:pt x="604211" y="1592691"/>
                  <a:pt x="584579" y="1590061"/>
                  <a:pt x="566963" y="1582232"/>
                </a:cubicBezTo>
                <a:cubicBezTo>
                  <a:pt x="556920" y="1577769"/>
                  <a:pt x="549073" y="1569396"/>
                  <a:pt x="539531" y="1563944"/>
                </a:cubicBezTo>
                <a:cubicBezTo>
                  <a:pt x="527696" y="1557181"/>
                  <a:pt x="515147" y="1551752"/>
                  <a:pt x="502955" y="1545656"/>
                </a:cubicBezTo>
                <a:cubicBezTo>
                  <a:pt x="482322" y="1483758"/>
                  <a:pt x="511396" y="1546594"/>
                  <a:pt x="466379" y="1509080"/>
                </a:cubicBezTo>
                <a:cubicBezTo>
                  <a:pt x="454671" y="1499324"/>
                  <a:pt x="449199" y="1483781"/>
                  <a:pt x="438947" y="1472504"/>
                </a:cubicBezTo>
                <a:cubicBezTo>
                  <a:pt x="418650" y="1450177"/>
                  <a:pt x="374939" y="1408496"/>
                  <a:pt x="374939" y="1408496"/>
                </a:cubicBezTo>
                <a:cubicBezTo>
                  <a:pt x="371891" y="1399352"/>
                  <a:pt x="370577" y="1389433"/>
                  <a:pt x="365795" y="1381064"/>
                </a:cubicBezTo>
                <a:cubicBezTo>
                  <a:pt x="358234" y="1367832"/>
                  <a:pt x="346817" y="1357168"/>
                  <a:pt x="338363" y="1344488"/>
                </a:cubicBezTo>
                <a:cubicBezTo>
                  <a:pt x="328504" y="1329700"/>
                  <a:pt x="319562" y="1314304"/>
                  <a:pt x="310931" y="1298768"/>
                </a:cubicBezTo>
                <a:cubicBezTo>
                  <a:pt x="286692" y="1255138"/>
                  <a:pt x="290322" y="1247119"/>
                  <a:pt x="256067" y="1198184"/>
                </a:cubicBezTo>
                <a:cubicBezTo>
                  <a:pt x="248651" y="1187590"/>
                  <a:pt x="236574" y="1180960"/>
                  <a:pt x="228635" y="1170752"/>
                </a:cubicBezTo>
                <a:cubicBezTo>
                  <a:pt x="215141" y="1153402"/>
                  <a:pt x="205097" y="1133583"/>
                  <a:pt x="192059" y="1115888"/>
                </a:cubicBezTo>
                <a:cubicBezTo>
                  <a:pt x="168244" y="1083568"/>
                  <a:pt x="100801" y="996223"/>
                  <a:pt x="64043" y="951296"/>
                </a:cubicBezTo>
                <a:cubicBezTo>
                  <a:pt x="48968" y="932871"/>
                  <a:pt x="18323" y="896432"/>
                  <a:pt x="18323" y="896432"/>
                </a:cubicBezTo>
                <a:cubicBezTo>
                  <a:pt x="15275" y="884240"/>
                  <a:pt x="12631" y="871940"/>
                  <a:pt x="9179" y="859856"/>
                </a:cubicBezTo>
                <a:cubicBezTo>
                  <a:pt x="6531" y="850588"/>
                  <a:pt x="-566" y="842044"/>
                  <a:pt x="35" y="832424"/>
                </a:cubicBezTo>
                <a:cubicBezTo>
                  <a:pt x="2536" y="792412"/>
                  <a:pt x="6104" y="751735"/>
                  <a:pt x="18323" y="713552"/>
                </a:cubicBezTo>
                <a:cubicBezTo>
                  <a:pt x="30786" y="674604"/>
                  <a:pt x="48651" y="636539"/>
                  <a:pt x="73187" y="603824"/>
                </a:cubicBezTo>
                <a:cubicBezTo>
                  <a:pt x="79400" y="595540"/>
                  <a:pt x="112222" y="553187"/>
                  <a:pt x="118907" y="539816"/>
                </a:cubicBezTo>
                <a:cubicBezTo>
                  <a:pt x="123218" y="531195"/>
                  <a:pt x="124254" y="521243"/>
                  <a:pt x="128051" y="512384"/>
                </a:cubicBezTo>
                <a:cubicBezTo>
                  <a:pt x="133421" y="499855"/>
                  <a:pt x="140243" y="488000"/>
                  <a:pt x="146339" y="475808"/>
                </a:cubicBezTo>
                <a:cubicBezTo>
                  <a:pt x="147298" y="468136"/>
                  <a:pt x="159353" y="363613"/>
                  <a:pt x="164627" y="347792"/>
                </a:cubicBezTo>
                <a:cubicBezTo>
                  <a:pt x="172195" y="325089"/>
                  <a:pt x="196199" y="309905"/>
                  <a:pt x="210347" y="292928"/>
                </a:cubicBezTo>
                <a:cubicBezTo>
                  <a:pt x="217382" y="284485"/>
                  <a:pt x="222810" y="274815"/>
                  <a:pt x="228635" y="265496"/>
                </a:cubicBezTo>
                <a:cubicBezTo>
                  <a:pt x="246236" y="237334"/>
                  <a:pt x="255784" y="217880"/>
                  <a:pt x="274355" y="192344"/>
                </a:cubicBezTo>
                <a:cubicBezTo>
                  <a:pt x="292282" y="167694"/>
                  <a:pt x="312312" y="144553"/>
                  <a:pt x="329219" y="119192"/>
                </a:cubicBezTo>
                <a:cubicBezTo>
                  <a:pt x="335315" y="110048"/>
                  <a:pt x="338925" y="98625"/>
                  <a:pt x="347507" y="91760"/>
                </a:cubicBezTo>
                <a:cubicBezTo>
                  <a:pt x="355033" y="85739"/>
                  <a:pt x="365795" y="85664"/>
                  <a:pt x="374939" y="82616"/>
                </a:cubicBezTo>
                <a:cubicBezTo>
                  <a:pt x="387131" y="73472"/>
                  <a:pt x="397365" y="60844"/>
                  <a:pt x="411515" y="55184"/>
                </a:cubicBezTo>
                <a:cubicBezTo>
                  <a:pt x="428729" y="48298"/>
                  <a:pt x="448280" y="50062"/>
                  <a:pt x="466379" y="46040"/>
                </a:cubicBezTo>
                <a:cubicBezTo>
                  <a:pt x="486718" y="41520"/>
                  <a:pt x="480095" y="-4252"/>
                  <a:pt x="521243" y="320"/>
                </a:cubicBezTo>
                <a:close/>
              </a:path>
            </a:pathLst>
          </a:cu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ekstvak 13">
            <a:extLst>
              <a:ext uri="{FF2B5EF4-FFF2-40B4-BE49-F238E27FC236}">
                <a16:creationId xmlns:a16="http://schemas.microsoft.com/office/drawing/2014/main" id="{47C26DEA-56F4-2408-C200-5942DCD0D9EE}"/>
              </a:ext>
            </a:extLst>
          </p:cNvPr>
          <p:cNvSpPr txBox="1"/>
          <p:nvPr/>
        </p:nvSpPr>
        <p:spPr>
          <a:xfrm>
            <a:off x="7808941" y="1668727"/>
            <a:ext cx="2010945" cy="923330"/>
          </a:xfrm>
          <a:prstGeom prst="rect">
            <a:avLst/>
          </a:prstGeom>
          <a:noFill/>
        </p:spPr>
        <p:txBody>
          <a:bodyPr wrap="square" rtlCol="0">
            <a:spAutoFit/>
          </a:bodyPr>
          <a:lstStyle/>
          <a:p>
            <a:r>
              <a:rPr lang="nl-BE" dirty="0"/>
              <a:t>Worden ze al gemeld bij jullie? Hoe?</a:t>
            </a:r>
          </a:p>
        </p:txBody>
      </p:sp>
      <p:pic>
        <p:nvPicPr>
          <p:cNvPr id="4" name="Afbeelding 3" descr="Afbeelding met tekst, Lettertype, Graphics, schermopname&#10;&#10;Automatisch gegenereerde beschrijving">
            <a:extLst>
              <a:ext uri="{FF2B5EF4-FFF2-40B4-BE49-F238E27FC236}">
                <a16:creationId xmlns:a16="http://schemas.microsoft.com/office/drawing/2014/main" id="{31C3FEC7-B150-52C5-C484-F66C3D9664DC}"/>
              </a:ext>
            </a:extLst>
          </p:cNvPr>
          <p:cNvPicPr>
            <a:picLocks noChangeAspect="1"/>
          </p:cNvPicPr>
          <p:nvPr/>
        </p:nvPicPr>
        <p:blipFill>
          <a:blip r:embed="rId4"/>
          <a:stretch>
            <a:fillRect/>
          </a:stretch>
        </p:blipFill>
        <p:spPr>
          <a:xfrm>
            <a:off x="164592" y="6306934"/>
            <a:ext cx="1426464" cy="368503"/>
          </a:xfrm>
          <a:prstGeom prst="rect">
            <a:avLst/>
          </a:prstGeom>
        </p:spPr>
      </p:pic>
    </p:spTree>
    <p:extLst>
      <p:ext uri="{BB962C8B-B14F-4D97-AF65-F5344CB8AC3E}">
        <p14:creationId xmlns:p14="http://schemas.microsoft.com/office/powerpoint/2010/main" val="1162113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F8CC93B-5C2A-A0F5-3C4A-A1A8FC836960}"/>
              </a:ext>
            </a:extLst>
          </p:cNvPr>
          <p:cNvSpPr>
            <a:spLocks noGrp="1"/>
          </p:cNvSpPr>
          <p:nvPr>
            <p:ph type="body" sz="quarter" idx="18"/>
          </p:nvPr>
        </p:nvSpPr>
        <p:spPr/>
        <p:txBody>
          <a:bodyPr/>
          <a:lstStyle/>
          <a:p>
            <a:r>
              <a:rPr lang="nl-BE" dirty="0"/>
              <a:t>Groepsdiscussie</a:t>
            </a:r>
          </a:p>
        </p:txBody>
      </p:sp>
      <p:sp>
        <p:nvSpPr>
          <p:cNvPr id="3" name="Tijdelijke aanduiding voor dianummer 2">
            <a:extLst>
              <a:ext uri="{FF2B5EF4-FFF2-40B4-BE49-F238E27FC236}">
                <a16:creationId xmlns:a16="http://schemas.microsoft.com/office/drawing/2014/main" id="{246A29E9-A282-6D8E-1453-069BD43FFC24}"/>
              </a:ext>
            </a:extLst>
          </p:cNvPr>
          <p:cNvSpPr>
            <a:spLocks noGrp="1"/>
          </p:cNvSpPr>
          <p:nvPr>
            <p:ph type="sldNum" sz="quarter" idx="4"/>
          </p:nvPr>
        </p:nvSpPr>
        <p:spPr/>
        <p:txBody>
          <a:bodyPr/>
          <a:lstStyle/>
          <a:p>
            <a:fld id="{070B80B4-B953-6547-A044-6E303DFD4AF3}" type="slidenum">
              <a:rPr lang="nl-BE" smtClean="0"/>
              <a:pPr/>
              <a:t>14</a:t>
            </a:fld>
            <a:endParaRPr lang="nl-BE" dirty="0"/>
          </a:p>
        </p:txBody>
      </p:sp>
      <p:pic>
        <p:nvPicPr>
          <p:cNvPr id="8" name="Afbeelding 7" descr="Afbeelding met schets, tekening, tekenfilm, zwart-wit&#10;&#10;Automatisch gegenereerde beschrijving">
            <a:extLst>
              <a:ext uri="{FF2B5EF4-FFF2-40B4-BE49-F238E27FC236}">
                <a16:creationId xmlns:a16="http://schemas.microsoft.com/office/drawing/2014/main" id="{3B3FE9AE-CC11-8660-0543-E95127EE379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350008" y="792658"/>
            <a:ext cx="8071104" cy="5700217"/>
          </a:xfrm>
          <a:prstGeom prst="rect">
            <a:avLst/>
          </a:prstGeom>
        </p:spPr>
      </p:pic>
      <p:sp>
        <p:nvSpPr>
          <p:cNvPr id="13" name="Vrije vorm: vorm 12">
            <a:extLst>
              <a:ext uri="{FF2B5EF4-FFF2-40B4-BE49-F238E27FC236}">
                <a16:creationId xmlns:a16="http://schemas.microsoft.com/office/drawing/2014/main" id="{3E3D057B-E4C9-B3D7-288C-ECCCBC8472D2}"/>
              </a:ext>
            </a:extLst>
          </p:cNvPr>
          <p:cNvSpPr/>
          <p:nvPr/>
        </p:nvSpPr>
        <p:spPr>
          <a:xfrm>
            <a:off x="7808941" y="1316416"/>
            <a:ext cx="1591091" cy="1627952"/>
          </a:xfrm>
          <a:custGeom>
            <a:avLst/>
            <a:gdLst>
              <a:gd name="connsiteX0" fmla="*/ 521243 w 1591091"/>
              <a:gd name="connsiteY0" fmla="*/ 320 h 1627952"/>
              <a:gd name="connsiteX1" fmla="*/ 713267 w 1591091"/>
              <a:gd name="connsiteY1" fmla="*/ 73472 h 1627952"/>
              <a:gd name="connsiteX2" fmla="*/ 1106459 w 1591091"/>
              <a:gd name="connsiteY2" fmla="*/ 64328 h 1627952"/>
              <a:gd name="connsiteX3" fmla="*/ 1133891 w 1591091"/>
              <a:gd name="connsiteY3" fmla="*/ 73472 h 1627952"/>
              <a:gd name="connsiteX4" fmla="*/ 1197899 w 1591091"/>
              <a:gd name="connsiteY4" fmla="*/ 110048 h 1627952"/>
              <a:gd name="connsiteX5" fmla="*/ 1271051 w 1591091"/>
              <a:gd name="connsiteY5" fmla="*/ 137480 h 1627952"/>
              <a:gd name="connsiteX6" fmla="*/ 1362491 w 1591091"/>
              <a:gd name="connsiteY6" fmla="*/ 155768 h 1627952"/>
              <a:gd name="connsiteX7" fmla="*/ 1399067 w 1591091"/>
              <a:gd name="connsiteY7" fmla="*/ 164912 h 1627952"/>
              <a:gd name="connsiteX8" fmla="*/ 1453931 w 1591091"/>
              <a:gd name="connsiteY8" fmla="*/ 219776 h 1627952"/>
              <a:gd name="connsiteX9" fmla="*/ 1481363 w 1591091"/>
              <a:gd name="connsiteY9" fmla="*/ 274640 h 1627952"/>
              <a:gd name="connsiteX10" fmla="*/ 1508795 w 1591091"/>
              <a:gd name="connsiteY10" fmla="*/ 311216 h 1627952"/>
              <a:gd name="connsiteX11" fmla="*/ 1517939 w 1591091"/>
              <a:gd name="connsiteY11" fmla="*/ 366080 h 1627952"/>
              <a:gd name="connsiteX12" fmla="*/ 1527083 w 1591091"/>
              <a:gd name="connsiteY12" fmla="*/ 393512 h 1627952"/>
              <a:gd name="connsiteX13" fmla="*/ 1545371 w 1591091"/>
              <a:gd name="connsiteY13" fmla="*/ 457520 h 1627952"/>
              <a:gd name="connsiteX14" fmla="*/ 1572803 w 1591091"/>
              <a:gd name="connsiteY14" fmla="*/ 640400 h 1627952"/>
              <a:gd name="connsiteX15" fmla="*/ 1591091 w 1591091"/>
              <a:gd name="connsiteY15" fmla="*/ 713552 h 1627952"/>
              <a:gd name="connsiteX16" fmla="*/ 1581947 w 1591091"/>
              <a:gd name="connsiteY16" fmla="*/ 1033592 h 1627952"/>
              <a:gd name="connsiteX17" fmla="*/ 1572803 w 1591091"/>
              <a:gd name="connsiteY17" fmla="*/ 1070168 h 1627952"/>
              <a:gd name="connsiteX18" fmla="*/ 1508795 w 1591091"/>
              <a:gd name="connsiteY18" fmla="*/ 1216472 h 1627952"/>
              <a:gd name="connsiteX19" fmla="*/ 1472219 w 1591091"/>
              <a:gd name="connsiteY19" fmla="*/ 1253048 h 1627952"/>
              <a:gd name="connsiteX20" fmla="*/ 1444787 w 1591091"/>
              <a:gd name="connsiteY20" fmla="*/ 1307912 h 1627952"/>
              <a:gd name="connsiteX21" fmla="*/ 1389923 w 1591091"/>
              <a:gd name="connsiteY21" fmla="*/ 1390208 h 1627952"/>
              <a:gd name="connsiteX22" fmla="*/ 1371635 w 1591091"/>
              <a:gd name="connsiteY22" fmla="*/ 1417640 h 1627952"/>
              <a:gd name="connsiteX23" fmla="*/ 1344203 w 1591091"/>
              <a:gd name="connsiteY23" fmla="*/ 1435928 h 1627952"/>
              <a:gd name="connsiteX24" fmla="*/ 1261907 w 1591091"/>
              <a:gd name="connsiteY24" fmla="*/ 1490792 h 1627952"/>
              <a:gd name="connsiteX25" fmla="*/ 1143035 w 1591091"/>
              <a:gd name="connsiteY25" fmla="*/ 1518224 h 1627952"/>
              <a:gd name="connsiteX26" fmla="*/ 951011 w 1591091"/>
              <a:gd name="connsiteY26" fmla="*/ 1545656 h 1627952"/>
              <a:gd name="connsiteX27" fmla="*/ 887003 w 1591091"/>
              <a:gd name="connsiteY27" fmla="*/ 1582232 h 1627952"/>
              <a:gd name="connsiteX28" fmla="*/ 859571 w 1591091"/>
              <a:gd name="connsiteY28" fmla="*/ 1591376 h 1627952"/>
              <a:gd name="connsiteX29" fmla="*/ 822995 w 1591091"/>
              <a:gd name="connsiteY29" fmla="*/ 1609664 h 1627952"/>
              <a:gd name="connsiteX30" fmla="*/ 758987 w 1591091"/>
              <a:gd name="connsiteY30" fmla="*/ 1627952 h 1627952"/>
              <a:gd name="connsiteX31" fmla="*/ 649259 w 1591091"/>
              <a:gd name="connsiteY31" fmla="*/ 1618808 h 1627952"/>
              <a:gd name="connsiteX32" fmla="*/ 621827 w 1591091"/>
              <a:gd name="connsiteY32" fmla="*/ 1600520 h 1627952"/>
              <a:gd name="connsiteX33" fmla="*/ 566963 w 1591091"/>
              <a:gd name="connsiteY33" fmla="*/ 1582232 h 1627952"/>
              <a:gd name="connsiteX34" fmla="*/ 539531 w 1591091"/>
              <a:gd name="connsiteY34" fmla="*/ 1563944 h 1627952"/>
              <a:gd name="connsiteX35" fmla="*/ 502955 w 1591091"/>
              <a:gd name="connsiteY35" fmla="*/ 1545656 h 1627952"/>
              <a:gd name="connsiteX36" fmla="*/ 466379 w 1591091"/>
              <a:gd name="connsiteY36" fmla="*/ 1509080 h 1627952"/>
              <a:gd name="connsiteX37" fmla="*/ 438947 w 1591091"/>
              <a:gd name="connsiteY37" fmla="*/ 1472504 h 1627952"/>
              <a:gd name="connsiteX38" fmla="*/ 374939 w 1591091"/>
              <a:gd name="connsiteY38" fmla="*/ 1408496 h 1627952"/>
              <a:gd name="connsiteX39" fmla="*/ 365795 w 1591091"/>
              <a:gd name="connsiteY39" fmla="*/ 1381064 h 1627952"/>
              <a:gd name="connsiteX40" fmla="*/ 338363 w 1591091"/>
              <a:gd name="connsiteY40" fmla="*/ 1344488 h 1627952"/>
              <a:gd name="connsiteX41" fmla="*/ 310931 w 1591091"/>
              <a:gd name="connsiteY41" fmla="*/ 1298768 h 1627952"/>
              <a:gd name="connsiteX42" fmla="*/ 256067 w 1591091"/>
              <a:gd name="connsiteY42" fmla="*/ 1198184 h 1627952"/>
              <a:gd name="connsiteX43" fmla="*/ 228635 w 1591091"/>
              <a:gd name="connsiteY43" fmla="*/ 1170752 h 1627952"/>
              <a:gd name="connsiteX44" fmla="*/ 192059 w 1591091"/>
              <a:gd name="connsiteY44" fmla="*/ 1115888 h 1627952"/>
              <a:gd name="connsiteX45" fmla="*/ 64043 w 1591091"/>
              <a:gd name="connsiteY45" fmla="*/ 951296 h 1627952"/>
              <a:gd name="connsiteX46" fmla="*/ 18323 w 1591091"/>
              <a:gd name="connsiteY46" fmla="*/ 896432 h 1627952"/>
              <a:gd name="connsiteX47" fmla="*/ 9179 w 1591091"/>
              <a:gd name="connsiteY47" fmla="*/ 859856 h 1627952"/>
              <a:gd name="connsiteX48" fmla="*/ 35 w 1591091"/>
              <a:gd name="connsiteY48" fmla="*/ 832424 h 1627952"/>
              <a:gd name="connsiteX49" fmla="*/ 18323 w 1591091"/>
              <a:gd name="connsiteY49" fmla="*/ 713552 h 1627952"/>
              <a:gd name="connsiteX50" fmla="*/ 73187 w 1591091"/>
              <a:gd name="connsiteY50" fmla="*/ 603824 h 1627952"/>
              <a:gd name="connsiteX51" fmla="*/ 118907 w 1591091"/>
              <a:gd name="connsiteY51" fmla="*/ 539816 h 1627952"/>
              <a:gd name="connsiteX52" fmla="*/ 128051 w 1591091"/>
              <a:gd name="connsiteY52" fmla="*/ 512384 h 1627952"/>
              <a:gd name="connsiteX53" fmla="*/ 146339 w 1591091"/>
              <a:gd name="connsiteY53" fmla="*/ 475808 h 1627952"/>
              <a:gd name="connsiteX54" fmla="*/ 164627 w 1591091"/>
              <a:gd name="connsiteY54" fmla="*/ 347792 h 1627952"/>
              <a:gd name="connsiteX55" fmla="*/ 210347 w 1591091"/>
              <a:gd name="connsiteY55" fmla="*/ 292928 h 1627952"/>
              <a:gd name="connsiteX56" fmla="*/ 228635 w 1591091"/>
              <a:gd name="connsiteY56" fmla="*/ 265496 h 1627952"/>
              <a:gd name="connsiteX57" fmla="*/ 274355 w 1591091"/>
              <a:gd name="connsiteY57" fmla="*/ 192344 h 1627952"/>
              <a:gd name="connsiteX58" fmla="*/ 329219 w 1591091"/>
              <a:gd name="connsiteY58" fmla="*/ 119192 h 1627952"/>
              <a:gd name="connsiteX59" fmla="*/ 347507 w 1591091"/>
              <a:gd name="connsiteY59" fmla="*/ 91760 h 1627952"/>
              <a:gd name="connsiteX60" fmla="*/ 374939 w 1591091"/>
              <a:gd name="connsiteY60" fmla="*/ 82616 h 1627952"/>
              <a:gd name="connsiteX61" fmla="*/ 411515 w 1591091"/>
              <a:gd name="connsiteY61" fmla="*/ 55184 h 1627952"/>
              <a:gd name="connsiteX62" fmla="*/ 466379 w 1591091"/>
              <a:gd name="connsiteY62" fmla="*/ 46040 h 1627952"/>
              <a:gd name="connsiteX63" fmla="*/ 521243 w 1591091"/>
              <a:gd name="connsiteY63" fmla="*/ 320 h 162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591091" h="1627952">
                <a:moveTo>
                  <a:pt x="521243" y="320"/>
                </a:moveTo>
                <a:cubicBezTo>
                  <a:pt x="562391" y="4892"/>
                  <a:pt x="611688" y="39612"/>
                  <a:pt x="713267" y="73472"/>
                </a:cubicBezTo>
                <a:cubicBezTo>
                  <a:pt x="879846" y="63673"/>
                  <a:pt x="966683" y="41032"/>
                  <a:pt x="1106459" y="64328"/>
                </a:cubicBezTo>
                <a:cubicBezTo>
                  <a:pt x="1115966" y="65913"/>
                  <a:pt x="1124747" y="70424"/>
                  <a:pt x="1133891" y="73472"/>
                </a:cubicBezTo>
                <a:cubicBezTo>
                  <a:pt x="1164408" y="119248"/>
                  <a:pt x="1136300" y="91094"/>
                  <a:pt x="1197899" y="110048"/>
                </a:cubicBezTo>
                <a:cubicBezTo>
                  <a:pt x="1222790" y="117707"/>
                  <a:pt x="1246345" y="129245"/>
                  <a:pt x="1271051" y="137480"/>
                </a:cubicBezTo>
                <a:cubicBezTo>
                  <a:pt x="1302910" y="148100"/>
                  <a:pt x="1328725" y="149015"/>
                  <a:pt x="1362491" y="155768"/>
                </a:cubicBezTo>
                <a:cubicBezTo>
                  <a:pt x="1374814" y="158233"/>
                  <a:pt x="1386875" y="161864"/>
                  <a:pt x="1399067" y="164912"/>
                </a:cubicBezTo>
                <a:cubicBezTo>
                  <a:pt x="1417355" y="183200"/>
                  <a:pt x="1438413" y="199085"/>
                  <a:pt x="1453931" y="219776"/>
                </a:cubicBezTo>
                <a:cubicBezTo>
                  <a:pt x="1466199" y="236133"/>
                  <a:pt x="1470843" y="257107"/>
                  <a:pt x="1481363" y="274640"/>
                </a:cubicBezTo>
                <a:cubicBezTo>
                  <a:pt x="1489204" y="287708"/>
                  <a:pt x="1499651" y="299024"/>
                  <a:pt x="1508795" y="311216"/>
                </a:cubicBezTo>
                <a:cubicBezTo>
                  <a:pt x="1511843" y="329504"/>
                  <a:pt x="1513917" y="347981"/>
                  <a:pt x="1517939" y="366080"/>
                </a:cubicBezTo>
                <a:cubicBezTo>
                  <a:pt x="1520030" y="375489"/>
                  <a:pt x="1524313" y="384280"/>
                  <a:pt x="1527083" y="393512"/>
                </a:cubicBezTo>
                <a:cubicBezTo>
                  <a:pt x="1533459" y="414766"/>
                  <a:pt x="1539275" y="436184"/>
                  <a:pt x="1545371" y="457520"/>
                </a:cubicBezTo>
                <a:cubicBezTo>
                  <a:pt x="1554182" y="528008"/>
                  <a:pt x="1557918" y="565974"/>
                  <a:pt x="1572803" y="640400"/>
                </a:cubicBezTo>
                <a:cubicBezTo>
                  <a:pt x="1577732" y="665046"/>
                  <a:pt x="1584995" y="689168"/>
                  <a:pt x="1591091" y="713552"/>
                </a:cubicBezTo>
                <a:cubicBezTo>
                  <a:pt x="1588043" y="820232"/>
                  <a:pt x="1587413" y="927009"/>
                  <a:pt x="1581947" y="1033592"/>
                </a:cubicBezTo>
                <a:cubicBezTo>
                  <a:pt x="1581303" y="1046143"/>
                  <a:pt x="1576255" y="1058084"/>
                  <a:pt x="1572803" y="1070168"/>
                </a:cubicBezTo>
                <a:cubicBezTo>
                  <a:pt x="1550279" y="1149003"/>
                  <a:pt x="1555271" y="1158377"/>
                  <a:pt x="1508795" y="1216472"/>
                </a:cubicBezTo>
                <a:cubicBezTo>
                  <a:pt x="1498024" y="1229936"/>
                  <a:pt x="1482107" y="1238923"/>
                  <a:pt x="1472219" y="1253048"/>
                </a:cubicBezTo>
                <a:cubicBezTo>
                  <a:pt x="1460494" y="1269799"/>
                  <a:pt x="1454578" y="1289962"/>
                  <a:pt x="1444787" y="1307912"/>
                </a:cubicBezTo>
                <a:cubicBezTo>
                  <a:pt x="1416246" y="1360238"/>
                  <a:pt x="1422246" y="1344955"/>
                  <a:pt x="1389923" y="1390208"/>
                </a:cubicBezTo>
                <a:cubicBezTo>
                  <a:pt x="1383535" y="1399151"/>
                  <a:pt x="1379406" y="1409869"/>
                  <a:pt x="1371635" y="1417640"/>
                </a:cubicBezTo>
                <a:cubicBezTo>
                  <a:pt x="1363864" y="1425411"/>
                  <a:pt x="1352995" y="1429334"/>
                  <a:pt x="1344203" y="1435928"/>
                </a:cubicBezTo>
                <a:cubicBezTo>
                  <a:pt x="1312020" y="1460065"/>
                  <a:pt x="1299050" y="1478411"/>
                  <a:pt x="1261907" y="1490792"/>
                </a:cubicBezTo>
                <a:cubicBezTo>
                  <a:pt x="1158436" y="1525282"/>
                  <a:pt x="1222826" y="1496463"/>
                  <a:pt x="1143035" y="1518224"/>
                </a:cubicBezTo>
                <a:cubicBezTo>
                  <a:pt x="1015779" y="1552930"/>
                  <a:pt x="1176152" y="1530647"/>
                  <a:pt x="951011" y="1545656"/>
                </a:cubicBezTo>
                <a:cubicBezTo>
                  <a:pt x="888114" y="1566622"/>
                  <a:pt x="964505" y="1537945"/>
                  <a:pt x="887003" y="1582232"/>
                </a:cubicBezTo>
                <a:cubicBezTo>
                  <a:pt x="878634" y="1587014"/>
                  <a:pt x="868430" y="1587579"/>
                  <a:pt x="859571" y="1591376"/>
                </a:cubicBezTo>
                <a:cubicBezTo>
                  <a:pt x="847042" y="1596746"/>
                  <a:pt x="835524" y="1604294"/>
                  <a:pt x="822995" y="1609664"/>
                </a:cubicBezTo>
                <a:cubicBezTo>
                  <a:pt x="804630" y="1617535"/>
                  <a:pt x="777548" y="1623312"/>
                  <a:pt x="758987" y="1627952"/>
                </a:cubicBezTo>
                <a:cubicBezTo>
                  <a:pt x="722411" y="1624904"/>
                  <a:pt x="685249" y="1626006"/>
                  <a:pt x="649259" y="1618808"/>
                </a:cubicBezTo>
                <a:cubicBezTo>
                  <a:pt x="638483" y="1616653"/>
                  <a:pt x="631870" y="1604983"/>
                  <a:pt x="621827" y="1600520"/>
                </a:cubicBezTo>
                <a:cubicBezTo>
                  <a:pt x="604211" y="1592691"/>
                  <a:pt x="584579" y="1590061"/>
                  <a:pt x="566963" y="1582232"/>
                </a:cubicBezTo>
                <a:cubicBezTo>
                  <a:pt x="556920" y="1577769"/>
                  <a:pt x="549073" y="1569396"/>
                  <a:pt x="539531" y="1563944"/>
                </a:cubicBezTo>
                <a:cubicBezTo>
                  <a:pt x="527696" y="1557181"/>
                  <a:pt x="515147" y="1551752"/>
                  <a:pt x="502955" y="1545656"/>
                </a:cubicBezTo>
                <a:cubicBezTo>
                  <a:pt x="482322" y="1483758"/>
                  <a:pt x="511396" y="1546594"/>
                  <a:pt x="466379" y="1509080"/>
                </a:cubicBezTo>
                <a:cubicBezTo>
                  <a:pt x="454671" y="1499324"/>
                  <a:pt x="449199" y="1483781"/>
                  <a:pt x="438947" y="1472504"/>
                </a:cubicBezTo>
                <a:cubicBezTo>
                  <a:pt x="418650" y="1450177"/>
                  <a:pt x="374939" y="1408496"/>
                  <a:pt x="374939" y="1408496"/>
                </a:cubicBezTo>
                <a:cubicBezTo>
                  <a:pt x="371891" y="1399352"/>
                  <a:pt x="370577" y="1389433"/>
                  <a:pt x="365795" y="1381064"/>
                </a:cubicBezTo>
                <a:cubicBezTo>
                  <a:pt x="358234" y="1367832"/>
                  <a:pt x="346817" y="1357168"/>
                  <a:pt x="338363" y="1344488"/>
                </a:cubicBezTo>
                <a:cubicBezTo>
                  <a:pt x="328504" y="1329700"/>
                  <a:pt x="319562" y="1314304"/>
                  <a:pt x="310931" y="1298768"/>
                </a:cubicBezTo>
                <a:cubicBezTo>
                  <a:pt x="286692" y="1255138"/>
                  <a:pt x="290322" y="1247119"/>
                  <a:pt x="256067" y="1198184"/>
                </a:cubicBezTo>
                <a:cubicBezTo>
                  <a:pt x="248651" y="1187590"/>
                  <a:pt x="236574" y="1180960"/>
                  <a:pt x="228635" y="1170752"/>
                </a:cubicBezTo>
                <a:cubicBezTo>
                  <a:pt x="215141" y="1153402"/>
                  <a:pt x="205097" y="1133583"/>
                  <a:pt x="192059" y="1115888"/>
                </a:cubicBezTo>
                <a:cubicBezTo>
                  <a:pt x="168244" y="1083568"/>
                  <a:pt x="100801" y="996223"/>
                  <a:pt x="64043" y="951296"/>
                </a:cubicBezTo>
                <a:cubicBezTo>
                  <a:pt x="48968" y="932871"/>
                  <a:pt x="18323" y="896432"/>
                  <a:pt x="18323" y="896432"/>
                </a:cubicBezTo>
                <a:cubicBezTo>
                  <a:pt x="15275" y="884240"/>
                  <a:pt x="12631" y="871940"/>
                  <a:pt x="9179" y="859856"/>
                </a:cubicBezTo>
                <a:cubicBezTo>
                  <a:pt x="6531" y="850588"/>
                  <a:pt x="-566" y="842044"/>
                  <a:pt x="35" y="832424"/>
                </a:cubicBezTo>
                <a:cubicBezTo>
                  <a:pt x="2536" y="792412"/>
                  <a:pt x="6104" y="751735"/>
                  <a:pt x="18323" y="713552"/>
                </a:cubicBezTo>
                <a:cubicBezTo>
                  <a:pt x="30786" y="674604"/>
                  <a:pt x="48651" y="636539"/>
                  <a:pt x="73187" y="603824"/>
                </a:cubicBezTo>
                <a:cubicBezTo>
                  <a:pt x="79400" y="595540"/>
                  <a:pt x="112222" y="553187"/>
                  <a:pt x="118907" y="539816"/>
                </a:cubicBezTo>
                <a:cubicBezTo>
                  <a:pt x="123218" y="531195"/>
                  <a:pt x="124254" y="521243"/>
                  <a:pt x="128051" y="512384"/>
                </a:cubicBezTo>
                <a:cubicBezTo>
                  <a:pt x="133421" y="499855"/>
                  <a:pt x="140243" y="488000"/>
                  <a:pt x="146339" y="475808"/>
                </a:cubicBezTo>
                <a:cubicBezTo>
                  <a:pt x="147298" y="468136"/>
                  <a:pt x="159353" y="363613"/>
                  <a:pt x="164627" y="347792"/>
                </a:cubicBezTo>
                <a:cubicBezTo>
                  <a:pt x="172195" y="325089"/>
                  <a:pt x="196199" y="309905"/>
                  <a:pt x="210347" y="292928"/>
                </a:cubicBezTo>
                <a:cubicBezTo>
                  <a:pt x="217382" y="284485"/>
                  <a:pt x="222810" y="274815"/>
                  <a:pt x="228635" y="265496"/>
                </a:cubicBezTo>
                <a:cubicBezTo>
                  <a:pt x="246236" y="237334"/>
                  <a:pt x="255784" y="217880"/>
                  <a:pt x="274355" y="192344"/>
                </a:cubicBezTo>
                <a:cubicBezTo>
                  <a:pt x="292282" y="167694"/>
                  <a:pt x="312312" y="144553"/>
                  <a:pt x="329219" y="119192"/>
                </a:cubicBezTo>
                <a:cubicBezTo>
                  <a:pt x="335315" y="110048"/>
                  <a:pt x="338925" y="98625"/>
                  <a:pt x="347507" y="91760"/>
                </a:cubicBezTo>
                <a:cubicBezTo>
                  <a:pt x="355033" y="85739"/>
                  <a:pt x="365795" y="85664"/>
                  <a:pt x="374939" y="82616"/>
                </a:cubicBezTo>
                <a:cubicBezTo>
                  <a:pt x="387131" y="73472"/>
                  <a:pt x="397365" y="60844"/>
                  <a:pt x="411515" y="55184"/>
                </a:cubicBezTo>
                <a:cubicBezTo>
                  <a:pt x="428729" y="48298"/>
                  <a:pt x="448280" y="50062"/>
                  <a:pt x="466379" y="46040"/>
                </a:cubicBezTo>
                <a:cubicBezTo>
                  <a:pt x="486718" y="41520"/>
                  <a:pt x="480095" y="-4252"/>
                  <a:pt x="521243" y="320"/>
                </a:cubicBezTo>
                <a:close/>
              </a:path>
            </a:pathLst>
          </a:cu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ekstvak 13">
            <a:extLst>
              <a:ext uri="{FF2B5EF4-FFF2-40B4-BE49-F238E27FC236}">
                <a16:creationId xmlns:a16="http://schemas.microsoft.com/office/drawing/2014/main" id="{47C26DEA-56F4-2408-C200-5942DCD0D9EE}"/>
              </a:ext>
            </a:extLst>
          </p:cNvPr>
          <p:cNvSpPr txBox="1"/>
          <p:nvPr/>
        </p:nvSpPr>
        <p:spPr>
          <a:xfrm>
            <a:off x="7808941" y="1668727"/>
            <a:ext cx="2010945" cy="923330"/>
          </a:xfrm>
          <a:prstGeom prst="rect">
            <a:avLst/>
          </a:prstGeom>
          <a:noFill/>
        </p:spPr>
        <p:txBody>
          <a:bodyPr wrap="square" rtlCol="0">
            <a:spAutoFit/>
          </a:bodyPr>
          <a:lstStyle/>
          <a:p>
            <a:r>
              <a:rPr lang="nl-BE" dirty="0"/>
              <a:t>Wat houdt mensen tegen om iets te melden? </a:t>
            </a:r>
          </a:p>
        </p:txBody>
      </p:sp>
      <p:pic>
        <p:nvPicPr>
          <p:cNvPr id="4" name="Afbeelding 3" descr="Afbeelding met tekst, Lettertype, Graphics, schermopname&#10;&#10;Automatisch gegenereerde beschrijving">
            <a:extLst>
              <a:ext uri="{FF2B5EF4-FFF2-40B4-BE49-F238E27FC236}">
                <a16:creationId xmlns:a16="http://schemas.microsoft.com/office/drawing/2014/main" id="{D8B77FC7-F7B4-EFD8-2D72-88AF9EAEE665}"/>
              </a:ext>
            </a:extLst>
          </p:cNvPr>
          <p:cNvPicPr>
            <a:picLocks noChangeAspect="1"/>
          </p:cNvPicPr>
          <p:nvPr/>
        </p:nvPicPr>
        <p:blipFill>
          <a:blip r:embed="rId4"/>
          <a:stretch>
            <a:fillRect/>
          </a:stretch>
        </p:blipFill>
        <p:spPr>
          <a:xfrm>
            <a:off x="164592" y="6306934"/>
            <a:ext cx="1426464" cy="368503"/>
          </a:xfrm>
          <a:prstGeom prst="rect">
            <a:avLst/>
          </a:prstGeom>
        </p:spPr>
      </p:pic>
    </p:spTree>
    <p:extLst>
      <p:ext uri="{BB962C8B-B14F-4D97-AF65-F5344CB8AC3E}">
        <p14:creationId xmlns:p14="http://schemas.microsoft.com/office/powerpoint/2010/main" val="1635881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F8CC93B-5C2A-A0F5-3C4A-A1A8FC836960}"/>
              </a:ext>
            </a:extLst>
          </p:cNvPr>
          <p:cNvSpPr>
            <a:spLocks noGrp="1"/>
          </p:cNvSpPr>
          <p:nvPr>
            <p:ph type="body" sz="quarter" idx="18"/>
          </p:nvPr>
        </p:nvSpPr>
        <p:spPr/>
        <p:txBody>
          <a:bodyPr/>
          <a:lstStyle/>
          <a:p>
            <a:r>
              <a:rPr lang="nl-BE" dirty="0"/>
              <a:t>Groepsdiscussie</a:t>
            </a:r>
          </a:p>
          <a:p>
            <a:endParaRPr lang="nl-BE" dirty="0"/>
          </a:p>
        </p:txBody>
      </p:sp>
      <p:sp>
        <p:nvSpPr>
          <p:cNvPr id="3" name="Tijdelijke aanduiding voor dianummer 2">
            <a:extLst>
              <a:ext uri="{FF2B5EF4-FFF2-40B4-BE49-F238E27FC236}">
                <a16:creationId xmlns:a16="http://schemas.microsoft.com/office/drawing/2014/main" id="{246A29E9-A282-6D8E-1453-069BD43FFC24}"/>
              </a:ext>
            </a:extLst>
          </p:cNvPr>
          <p:cNvSpPr>
            <a:spLocks noGrp="1"/>
          </p:cNvSpPr>
          <p:nvPr>
            <p:ph type="sldNum" sz="quarter" idx="4"/>
          </p:nvPr>
        </p:nvSpPr>
        <p:spPr/>
        <p:txBody>
          <a:bodyPr/>
          <a:lstStyle/>
          <a:p>
            <a:fld id="{070B80B4-B953-6547-A044-6E303DFD4AF3}" type="slidenum">
              <a:rPr lang="nl-BE" smtClean="0"/>
              <a:pPr/>
              <a:t>15</a:t>
            </a:fld>
            <a:endParaRPr lang="nl-BE" dirty="0"/>
          </a:p>
        </p:txBody>
      </p:sp>
      <p:pic>
        <p:nvPicPr>
          <p:cNvPr id="8" name="Afbeelding 7" descr="Afbeelding met schets, tekening, tekenfilm, zwart-wit&#10;&#10;Automatisch gegenereerde beschrijving">
            <a:extLst>
              <a:ext uri="{FF2B5EF4-FFF2-40B4-BE49-F238E27FC236}">
                <a16:creationId xmlns:a16="http://schemas.microsoft.com/office/drawing/2014/main" id="{3B3FE9AE-CC11-8660-0543-E95127EE379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350008" y="792658"/>
            <a:ext cx="8071104" cy="5700217"/>
          </a:xfrm>
          <a:prstGeom prst="rect">
            <a:avLst/>
          </a:prstGeom>
        </p:spPr>
      </p:pic>
      <p:sp>
        <p:nvSpPr>
          <p:cNvPr id="13" name="Vrije vorm: vorm 12">
            <a:extLst>
              <a:ext uri="{FF2B5EF4-FFF2-40B4-BE49-F238E27FC236}">
                <a16:creationId xmlns:a16="http://schemas.microsoft.com/office/drawing/2014/main" id="{3E3D057B-E4C9-B3D7-288C-ECCCBC8472D2}"/>
              </a:ext>
            </a:extLst>
          </p:cNvPr>
          <p:cNvSpPr/>
          <p:nvPr/>
        </p:nvSpPr>
        <p:spPr>
          <a:xfrm>
            <a:off x="7808941" y="1316416"/>
            <a:ext cx="1591091" cy="1627952"/>
          </a:xfrm>
          <a:custGeom>
            <a:avLst/>
            <a:gdLst>
              <a:gd name="connsiteX0" fmla="*/ 521243 w 1591091"/>
              <a:gd name="connsiteY0" fmla="*/ 320 h 1627952"/>
              <a:gd name="connsiteX1" fmla="*/ 713267 w 1591091"/>
              <a:gd name="connsiteY1" fmla="*/ 73472 h 1627952"/>
              <a:gd name="connsiteX2" fmla="*/ 1106459 w 1591091"/>
              <a:gd name="connsiteY2" fmla="*/ 64328 h 1627952"/>
              <a:gd name="connsiteX3" fmla="*/ 1133891 w 1591091"/>
              <a:gd name="connsiteY3" fmla="*/ 73472 h 1627952"/>
              <a:gd name="connsiteX4" fmla="*/ 1197899 w 1591091"/>
              <a:gd name="connsiteY4" fmla="*/ 110048 h 1627952"/>
              <a:gd name="connsiteX5" fmla="*/ 1271051 w 1591091"/>
              <a:gd name="connsiteY5" fmla="*/ 137480 h 1627952"/>
              <a:gd name="connsiteX6" fmla="*/ 1362491 w 1591091"/>
              <a:gd name="connsiteY6" fmla="*/ 155768 h 1627952"/>
              <a:gd name="connsiteX7" fmla="*/ 1399067 w 1591091"/>
              <a:gd name="connsiteY7" fmla="*/ 164912 h 1627952"/>
              <a:gd name="connsiteX8" fmla="*/ 1453931 w 1591091"/>
              <a:gd name="connsiteY8" fmla="*/ 219776 h 1627952"/>
              <a:gd name="connsiteX9" fmla="*/ 1481363 w 1591091"/>
              <a:gd name="connsiteY9" fmla="*/ 274640 h 1627952"/>
              <a:gd name="connsiteX10" fmla="*/ 1508795 w 1591091"/>
              <a:gd name="connsiteY10" fmla="*/ 311216 h 1627952"/>
              <a:gd name="connsiteX11" fmla="*/ 1517939 w 1591091"/>
              <a:gd name="connsiteY11" fmla="*/ 366080 h 1627952"/>
              <a:gd name="connsiteX12" fmla="*/ 1527083 w 1591091"/>
              <a:gd name="connsiteY12" fmla="*/ 393512 h 1627952"/>
              <a:gd name="connsiteX13" fmla="*/ 1545371 w 1591091"/>
              <a:gd name="connsiteY13" fmla="*/ 457520 h 1627952"/>
              <a:gd name="connsiteX14" fmla="*/ 1572803 w 1591091"/>
              <a:gd name="connsiteY14" fmla="*/ 640400 h 1627952"/>
              <a:gd name="connsiteX15" fmla="*/ 1591091 w 1591091"/>
              <a:gd name="connsiteY15" fmla="*/ 713552 h 1627952"/>
              <a:gd name="connsiteX16" fmla="*/ 1581947 w 1591091"/>
              <a:gd name="connsiteY16" fmla="*/ 1033592 h 1627952"/>
              <a:gd name="connsiteX17" fmla="*/ 1572803 w 1591091"/>
              <a:gd name="connsiteY17" fmla="*/ 1070168 h 1627952"/>
              <a:gd name="connsiteX18" fmla="*/ 1508795 w 1591091"/>
              <a:gd name="connsiteY18" fmla="*/ 1216472 h 1627952"/>
              <a:gd name="connsiteX19" fmla="*/ 1472219 w 1591091"/>
              <a:gd name="connsiteY19" fmla="*/ 1253048 h 1627952"/>
              <a:gd name="connsiteX20" fmla="*/ 1444787 w 1591091"/>
              <a:gd name="connsiteY20" fmla="*/ 1307912 h 1627952"/>
              <a:gd name="connsiteX21" fmla="*/ 1389923 w 1591091"/>
              <a:gd name="connsiteY21" fmla="*/ 1390208 h 1627952"/>
              <a:gd name="connsiteX22" fmla="*/ 1371635 w 1591091"/>
              <a:gd name="connsiteY22" fmla="*/ 1417640 h 1627952"/>
              <a:gd name="connsiteX23" fmla="*/ 1344203 w 1591091"/>
              <a:gd name="connsiteY23" fmla="*/ 1435928 h 1627952"/>
              <a:gd name="connsiteX24" fmla="*/ 1261907 w 1591091"/>
              <a:gd name="connsiteY24" fmla="*/ 1490792 h 1627952"/>
              <a:gd name="connsiteX25" fmla="*/ 1143035 w 1591091"/>
              <a:gd name="connsiteY25" fmla="*/ 1518224 h 1627952"/>
              <a:gd name="connsiteX26" fmla="*/ 951011 w 1591091"/>
              <a:gd name="connsiteY26" fmla="*/ 1545656 h 1627952"/>
              <a:gd name="connsiteX27" fmla="*/ 887003 w 1591091"/>
              <a:gd name="connsiteY27" fmla="*/ 1582232 h 1627952"/>
              <a:gd name="connsiteX28" fmla="*/ 859571 w 1591091"/>
              <a:gd name="connsiteY28" fmla="*/ 1591376 h 1627952"/>
              <a:gd name="connsiteX29" fmla="*/ 822995 w 1591091"/>
              <a:gd name="connsiteY29" fmla="*/ 1609664 h 1627952"/>
              <a:gd name="connsiteX30" fmla="*/ 758987 w 1591091"/>
              <a:gd name="connsiteY30" fmla="*/ 1627952 h 1627952"/>
              <a:gd name="connsiteX31" fmla="*/ 649259 w 1591091"/>
              <a:gd name="connsiteY31" fmla="*/ 1618808 h 1627952"/>
              <a:gd name="connsiteX32" fmla="*/ 621827 w 1591091"/>
              <a:gd name="connsiteY32" fmla="*/ 1600520 h 1627952"/>
              <a:gd name="connsiteX33" fmla="*/ 566963 w 1591091"/>
              <a:gd name="connsiteY33" fmla="*/ 1582232 h 1627952"/>
              <a:gd name="connsiteX34" fmla="*/ 539531 w 1591091"/>
              <a:gd name="connsiteY34" fmla="*/ 1563944 h 1627952"/>
              <a:gd name="connsiteX35" fmla="*/ 502955 w 1591091"/>
              <a:gd name="connsiteY35" fmla="*/ 1545656 h 1627952"/>
              <a:gd name="connsiteX36" fmla="*/ 466379 w 1591091"/>
              <a:gd name="connsiteY36" fmla="*/ 1509080 h 1627952"/>
              <a:gd name="connsiteX37" fmla="*/ 438947 w 1591091"/>
              <a:gd name="connsiteY37" fmla="*/ 1472504 h 1627952"/>
              <a:gd name="connsiteX38" fmla="*/ 374939 w 1591091"/>
              <a:gd name="connsiteY38" fmla="*/ 1408496 h 1627952"/>
              <a:gd name="connsiteX39" fmla="*/ 365795 w 1591091"/>
              <a:gd name="connsiteY39" fmla="*/ 1381064 h 1627952"/>
              <a:gd name="connsiteX40" fmla="*/ 338363 w 1591091"/>
              <a:gd name="connsiteY40" fmla="*/ 1344488 h 1627952"/>
              <a:gd name="connsiteX41" fmla="*/ 310931 w 1591091"/>
              <a:gd name="connsiteY41" fmla="*/ 1298768 h 1627952"/>
              <a:gd name="connsiteX42" fmla="*/ 256067 w 1591091"/>
              <a:gd name="connsiteY42" fmla="*/ 1198184 h 1627952"/>
              <a:gd name="connsiteX43" fmla="*/ 228635 w 1591091"/>
              <a:gd name="connsiteY43" fmla="*/ 1170752 h 1627952"/>
              <a:gd name="connsiteX44" fmla="*/ 192059 w 1591091"/>
              <a:gd name="connsiteY44" fmla="*/ 1115888 h 1627952"/>
              <a:gd name="connsiteX45" fmla="*/ 64043 w 1591091"/>
              <a:gd name="connsiteY45" fmla="*/ 951296 h 1627952"/>
              <a:gd name="connsiteX46" fmla="*/ 18323 w 1591091"/>
              <a:gd name="connsiteY46" fmla="*/ 896432 h 1627952"/>
              <a:gd name="connsiteX47" fmla="*/ 9179 w 1591091"/>
              <a:gd name="connsiteY47" fmla="*/ 859856 h 1627952"/>
              <a:gd name="connsiteX48" fmla="*/ 35 w 1591091"/>
              <a:gd name="connsiteY48" fmla="*/ 832424 h 1627952"/>
              <a:gd name="connsiteX49" fmla="*/ 18323 w 1591091"/>
              <a:gd name="connsiteY49" fmla="*/ 713552 h 1627952"/>
              <a:gd name="connsiteX50" fmla="*/ 73187 w 1591091"/>
              <a:gd name="connsiteY50" fmla="*/ 603824 h 1627952"/>
              <a:gd name="connsiteX51" fmla="*/ 118907 w 1591091"/>
              <a:gd name="connsiteY51" fmla="*/ 539816 h 1627952"/>
              <a:gd name="connsiteX52" fmla="*/ 128051 w 1591091"/>
              <a:gd name="connsiteY52" fmla="*/ 512384 h 1627952"/>
              <a:gd name="connsiteX53" fmla="*/ 146339 w 1591091"/>
              <a:gd name="connsiteY53" fmla="*/ 475808 h 1627952"/>
              <a:gd name="connsiteX54" fmla="*/ 164627 w 1591091"/>
              <a:gd name="connsiteY54" fmla="*/ 347792 h 1627952"/>
              <a:gd name="connsiteX55" fmla="*/ 210347 w 1591091"/>
              <a:gd name="connsiteY55" fmla="*/ 292928 h 1627952"/>
              <a:gd name="connsiteX56" fmla="*/ 228635 w 1591091"/>
              <a:gd name="connsiteY56" fmla="*/ 265496 h 1627952"/>
              <a:gd name="connsiteX57" fmla="*/ 274355 w 1591091"/>
              <a:gd name="connsiteY57" fmla="*/ 192344 h 1627952"/>
              <a:gd name="connsiteX58" fmla="*/ 329219 w 1591091"/>
              <a:gd name="connsiteY58" fmla="*/ 119192 h 1627952"/>
              <a:gd name="connsiteX59" fmla="*/ 347507 w 1591091"/>
              <a:gd name="connsiteY59" fmla="*/ 91760 h 1627952"/>
              <a:gd name="connsiteX60" fmla="*/ 374939 w 1591091"/>
              <a:gd name="connsiteY60" fmla="*/ 82616 h 1627952"/>
              <a:gd name="connsiteX61" fmla="*/ 411515 w 1591091"/>
              <a:gd name="connsiteY61" fmla="*/ 55184 h 1627952"/>
              <a:gd name="connsiteX62" fmla="*/ 466379 w 1591091"/>
              <a:gd name="connsiteY62" fmla="*/ 46040 h 1627952"/>
              <a:gd name="connsiteX63" fmla="*/ 521243 w 1591091"/>
              <a:gd name="connsiteY63" fmla="*/ 320 h 162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591091" h="1627952">
                <a:moveTo>
                  <a:pt x="521243" y="320"/>
                </a:moveTo>
                <a:cubicBezTo>
                  <a:pt x="562391" y="4892"/>
                  <a:pt x="611688" y="39612"/>
                  <a:pt x="713267" y="73472"/>
                </a:cubicBezTo>
                <a:cubicBezTo>
                  <a:pt x="879846" y="63673"/>
                  <a:pt x="966683" y="41032"/>
                  <a:pt x="1106459" y="64328"/>
                </a:cubicBezTo>
                <a:cubicBezTo>
                  <a:pt x="1115966" y="65913"/>
                  <a:pt x="1124747" y="70424"/>
                  <a:pt x="1133891" y="73472"/>
                </a:cubicBezTo>
                <a:cubicBezTo>
                  <a:pt x="1164408" y="119248"/>
                  <a:pt x="1136300" y="91094"/>
                  <a:pt x="1197899" y="110048"/>
                </a:cubicBezTo>
                <a:cubicBezTo>
                  <a:pt x="1222790" y="117707"/>
                  <a:pt x="1246345" y="129245"/>
                  <a:pt x="1271051" y="137480"/>
                </a:cubicBezTo>
                <a:cubicBezTo>
                  <a:pt x="1302910" y="148100"/>
                  <a:pt x="1328725" y="149015"/>
                  <a:pt x="1362491" y="155768"/>
                </a:cubicBezTo>
                <a:cubicBezTo>
                  <a:pt x="1374814" y="158233"/>
                  <a:pt x="1386875" y="161864"/>
                  <a:pt x="1399067" y="164912"/>
                </a:cubicBezTo>
                <a:cubicBezTo>
                  <a:pt x="1417355" y="183200"/>
                  <a:pt x="1438413" y="199085"/>
                  <a:pt x="1453931" y="219776"/>
                </a:cubicBezTo>
                <a:cubicBezTo>
                  <a:pt x="1466199" y="236133"/>
                  <a:pt x="1470843" y="257107"/>
                  <a:pt x="1481363" y="274640"/>
                </a:cubicBezTo>
                <a:cubicBezTo>
                  <a:pt x="1489204" y="287708"/>
                  <a:pt x="1499651" y="299024"/>
                  <a:pt x="1508795" y="311216"/>
                </a:cubicBezTo>
                <a:cubicBezTo>
                  <a:pt x="1511843" y="329504"/>
                  <a:pt x="1513917" y="347981"/>
                  <a:pt x="1517939" y="366080"/>
                </a:cubicBezTo>
                <a:cubicBezTo>
                  <a:pt x="1520030" y="375489"/>
                  <a:pt x="1524313" y="384280"/>
                  <a:pt x="1527083" y="393512"/>
                </a:cubicBezTo>
                <a:cubicBezTo>
                  <a:pt x="1533459" y="414766"/>
                  <a:pt x="1539275" y="436184"/>
                  <a:pt x="1545371" y="457520"/>
                </a:cubicBezTo>
                <a:cubicBezTo>
                  <a:pt x="1554182" y="528008"/>
                  <a:pt x="1557918" y="565974"/>
                  <a:pt x="1572803" y="640400"/>
                </a:cubicBezTo>
                <a:cubicBezTo>
                  <a:pt x="1577732" y="665046"/>
                  <a:pt x="1584995" y="689168"/>
                  <a:pt x="1591091" y="713552"/>
                </a:cubicBezTo>
                <a:cubicBezTo>
                  <a:pt x="1588043" y="820232"/>
                  <a:pt x="1587413" y="927009"/>
                  <a:pt x="1581947" y="1033592"/>
                </a:cubicBezTo>
                <a:cubicBezTo>
                  <a:pt x="1581303" y="1046143"/>
                  <a:pt x="1576255" y="1058084"/>
                  <a:pt x="1572803" y="1070168"/>
                </a:cubicBezTo>
                <a:cubicBezTo>
                  <a:pt x="1550279" y="1149003"/>
                  <a:pt x="1555271" y="1158377"/>
                  <a:pt x="1508795" y="1216472"/>
                </a:cubicBezTo>
                <a:cubicBezTo>
                  <a:pt x="1498024" y="1229936"/>
                  <a:pt x="1482107" y="1238923"/>
                  <a:pt x="1472219" y="1253048"/>
                </a:cubicBezTo>
                <a:cubicBezTo>
                  <a:pt x="1460494" y="1269799"/>
                  <a:pt x="1454578" y="1289962"/>
                  <a:pt x="1444787" y="1307912"/>
                </a:cubicBezTo>
                <a:cubicBezTo>
                  <a:pt x="1416246" y="1360238"/>
                  <a:pt x="1422246" y="1344955"/>
                  <a:pt x="1389923" y="1390208"/>
                </a:cubicBezTo>
                <a:cubicBezTo>
                  <a:pt x="1383535" y="1399151"/>
                  <a:pt x="1379406" y="1409869"/>
                  <a:pt x="1371635" y="1417640"/>
                </a:cubicBezTo>
                <a:cubicBezTo>
                  <a:pt x="1363864" y="1425411"/>
                  <a:pt x="1352995" y="1429334"/>
                  <a:pt x="1344203" y="1435928"/>
                </a:cubicBezTo>
                <a:cubicBezTo>
                  <a:pt x="1312020" y="1460065"/>
                  <a:pt x="1299050" y="1478411"/>
                  <a:pt x="1261907" y="1490792"/>
                </a:cubicBezTo>
                <a:cubicBezTo>
                  <a:pt x="1158436" y="1525282"/>
                  <a:pt x="1222826" y="1496463"/>
                  <a:pt x="1143035" y="1518224"/>
                </a:cubicBezTo>
                <a:cubicBezTo>
                  <a:pt x="1015779" y="1552930"/>
                  <a:pt x="1176152" y="1530647"/>
                  <a:pt x="951011" y="1545656"/>
                </a:cubicBezTo>
                <a:cubicBezTo>
                  <a:pt x="888114" y="1566622"/>
                  <a:pt x="964505" y="1537945"/>
                  <a:pt x="887003" y="1582232"/>
                </a:cubicBezTo>
                <a:cubicBezTo>
                  <a:pt x="878634" y="1587014"/>
                  <a:pt x="868430" y="1587579"/>
                  <a:pt x="859571" y="1591376"/>
                </a:cubicBezTo>
                <a:cubicBezTo>
                  <a:pt x="847042" y="1596746"/>
                  <a:pt x="835524" y="1604294"/>
                  <a:pt x="822995" y="1609664"/>
                </a:cubicBezTo>
                <a:cubicBezTo>
                  <a:pt x="804630" y="1617535"/>
                  <a:pt x="777548" y="1623312"/>
                  <a:pt x="758987" y="1627952"/>
                </a:cubicBezTo>
                <a:cubicBezTo>
                  <a:pt x="722411" y="1624904"/>
                  <a:pt x="685249" y="1626006"/>
                  <a:pt x="649259" y="1618808"/>
                </a:cubicBezTo>
                <a:cubicBezTo>
                  <a:pt x="638483" y="1616653"/>
                  <a:pt x="631870" y="1604983"/>
                  <a:pt x="621827" y="1600520"/>
                </a:cubicBezTo>
                <a:cubicBezTo>
                  <a:pt x="604211" y="1592691"/>
                  <a:pt x="584579" y="1590061"/>
                  <a:pt x="566963" y="1582232"/>
                </a:cubicBezTo>
                <a:cubicBezTo>
                  <a:pt x="556920" y="1577769"/>
                  <a:pt x="549073" y="1569396"/>
                  <a:pt x="539531" y="1563944"/>
                </a:cubicBezTo>
                <a:cubicBezTo>
                  <a:pt x="527696" y="1557181"/>
                  <a:pt x="515147" y="1551752"/>
                  <a:pt x="502955" y="1545656"/>
                </a:cubicBezTo>
                <a:cubicBezTo>
                  <a:pt x="482322" y="1483758"/>
                  <a:pt x="511396" y="1546594"/>
                  <a:pt x="466379" y="1509080"/>
                </a:cubicBezTo>
                <a:cubicBezTo>
                  <a:pt x="454671" y="1499324"/>
                  <a:pt x="449199" y="1483781"/>
                  <a:pt x="438947" y="1472504"/>
                </a:cubicBezTo>
                <a:cubicBezTo>
                  <a:pt x="418650" y="1450177"/>
                  <a:pt x="374939" y="1408496"/>
                  <a:pt x="374939" y="1408496"/>
                </a:cubicBezTo>
                <a:cubicBezTo>
                  <a:pt x="371891" y="1399352"/>
                  <a:pt x="370577" y="1389433"/>
                  <a:pt x="365795" y="1381064"/>
                </a:cubicBezTo>
                <a:cubicBezTo>
                  <a:pt x="358234" y="1367832"/>
                  <a:pt x="346817" y="1357168"/>
                  <a:pt x="338363" y="1344488"/>
                </a:cubicBezTo>
                <a:cubicBezTo>
                  <a:pt x="328504" y="1329700"/>
                  <a:pt x="319562" y="1314304"/>
                  <a:pt x="310931" y="1298768"/>
                </a:cubicBezTo>
                <a:cubicBezTo>
                  <a:pt x="286692" y="1255138"/>
                  <a:pt x="290322" y="1247119"/>
                  <a:pt x="256067" y="1198184"/>
                </a:cubicBezTo>
                <a:cubicBezTo>
                  <a:pt x="248651" y="1187590"/>
                  <a:pt x="236574" y="1180960"/>
                  <a:pt x="228635" y="1170752"/>
                </a:cubicBezTo>
                <a:cubicBezTo>
                  <a:pt x="215141" y="1153402"/>
                  <a:pt x="205097" y="1133583"/>
                  <a:pt x="192059" y="1115888"/>
                </a:cubicBezTo>
                <a:cubicBezTo>
                  <a:pt x="168244" y="1083568"/>
                  <a:pt x="100801" y="996223"/>
                  <a:pt x="64043" y="951296"/>
                </a:cubicBezTo>
                <a:cubicBezTo>
                  <a:pt x="48968" y="932871"/>
                  <a:pt x="18323" y="896432"/>
                  <a:pt x="18323" y="896432"/>
                </a:cubicBezTo>
                <a:cubicBezTo>
                  <a:pt x="15275" y="884240"/>
                  <a:pt x="12631" y="871940"/>
                  <a:pt x="9179" y="859856"/>
                </a:cubicBezTo>
                <a:cubicBezTo>
                  <a:pt x="6531" y="850588"/>
                  <a:pt x="-566" y="842044"/>
                  <a:pt x="35" y="832424"/>
                </a:cubicBezTo>
                <a:cubicBezTo>
                  <a:pt x="2536" y="792412"/>
                  <a:pt x="6104" y="751735"/>
                  <a:pt x="18323" y="713552"/>
                </a:cubicBezTo>
                <a:cubicBezTo>
                  <a:pt x="30786" y="674604"/>
                  <a:pt x="48651" y="636539"/>
                  <a:pt x="73187" y="603824"/>
                </a:cubicBezTo>
                <a:cubicBezTo>
                  <a:pt x="79400" y="595540"/>
                  <a:pt x="112222" y="553187"/>
                  <a:pt x="118907" y="539816"/>
                </a:cubicBezTo>
                <a:cubicBezTo>
                  <a:pt x="123218" y="531195"/>
                  <a:pt x="124254" y="521243"/>
                  <a:pt x="128051" y="512384"/>
                </a:cubicBezTo>
                <a:cubicBezTo>
                  <a:pt x="133421" y="499855"/>
                  <a:pt x="140243" y="488000"/>
                  <a:pt x="146339" y="475808"/>
                </a:cubicBezTo>
                <a:cubicBezTo>
                  <a:pt x="147298" y="468136"/>
                  <a:pt x="159353" y="363613"/>
                  <a:pt x="164627" y="347792"/>
                </a:cubicBezTo>
                <a:cubicBezTo>
                  <a:pt x="172195" y="325089"/>
                  <a:pt x="196199" y="309905"/>
                  <a:pt x="210347" y="292928"/>
                </a:cubicBezTo>
                <a:cubicBezTo>
                  <a:pt x="217382" y="284485"/>
                  <a:pt x="222810" y="274815"/>
                  <a:pt x="228635" y="265496"/>
                </a:cubicBezTo>
                <a:cubicBezTo>
                  <a:pt x="246236" y="237334"/>
                  <a:pt x="255784" y="217880"/>
                  <a:pt x="274355" y="192344"/>
                </a:cubicBezTo>
                <a:cubicBezTo>
                  <a:pt x="292282" y="167694"/>
                  <a:pt x="312312" y="144553"/>
                  <a:pt x="329219" y="119192"/>
                </a:cubicBezTo>
                <a:cubicBezTo>
                  <a:pt x="335315" y="110048"/>
                  <a:pt x="338925" y="98625"/>
                  <a:pt x="347507" y="91760"/>
                </a:cubicBezTo>
                <a:cubicBezTo>
                  <a:pt x="355033" y="85739"/>
                  <a:pt x="365795" y="85664"/>
                  <a:pt x="374939" y="82616"/>
                </a:cubicBezTo>
                <a:cubicBezTo>
                  <a:pt x="387131" y="73472"/>
                  <a:pt x="397365" y="60844"/>
                  <a:pt x="411515" y="55184"/>
                </a:cubicBezTo>
                <a:cubicBezTo>
                  <a:pt x="428729" y="48298"/>
                  <a:pt x="448280" y="50062"/>
                  <a:pt x="466379" y="46040"/>
                </a:cubicBezTo>
                <a:cubicBezTo>
                  <a:pt x="486718" y="41520"/>
                  <a:pt x="480095" y="-4252"/>
                  <a:pt x="521243" y="320"/>
                </a:cubicBezTo>
                <a:close/>
              </a:path>
            </a:pathLst>
          </a:cu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ekstvak 13">
            <a:extLst>
              <a:ext uri="{FF2B5EF4-FFF2-40B4-BE49-F238E27FC236}">
                <a16:creationId xmlns:a16="http://schemas.microsoft.com/office/drawing/2014/main" id="{47C26DEA-56F4-2408-C200-5942DCD0D9EE}"/>
              </a:ext>
            </a:extLst>
          </p:cNvPr>
          <p:cNvSpPr txBox="1"/>
          <p:nvPr/>
        </p:nvSpPr>
        <p:spPr>
          <a:xfrm>
            <a:off x="7808941" y="1668727"/>
            <a:ext cx="2010945" cy="646331"/>
          </a:xfrm>
          <a:prstGeom prst="rect">
            <a:avLst/>
          </a:prstGeom>
          <a:noFill/>
        </p:spPr>
        <p:txBody>
          <a:bodyPr wrap="square" rtlCol="0">
            <a:spAutoFit/>
          </a:bodyPr>
          <a:lstStyle/>
          <a:p>
            <a:r>
              <a:rPr lang="nl-BE" dirty="0"/>
              <a:t>Hoe gaan jullie met de meldingen om? </a:t>
            </a:r>
          </a:p>
        </p:txBody>
      </p:sp>
      <p:pic>
        <p:nvPicPr>
          <p:cNvPr id="4" name="Afbeelding 3" descr="Afbeelding met tekst, Lettertype, Graphics, schermopname&#10;&#10;Automatisch gegenereerde beschrijving">
            <a:extLst>
              <a:ext uri="{FF2B5EF4-FFF2-40B4-BE49-F238E27FC236}">
                <a16:creationId xmlns:a16="http://schemas.microsoft.com/office/drawing/2014/main" id="{3136D747-D843-2C44-B40B-055647880077}"/>
              </a:ext>
            </a:extLst>
          </p:cNvPr>
          <p:cNvPicPr>
            <a:picLocks noChangeAspect="1"/>
          </p:cNvPicPr>
          <p:nvPr/>
        </p:nvPicPr>
        <p:blipFill>
          <a:blip r:embed="rId4"/>
          <a:stretch>
            <a:fillRect/>
          </a:stretch>
        </p:blipFill>
        <p:spPr>
          <a:xfrm>
            <a:off x="164592" y="6306934"/>
            <a:ext cx="1426464" cy="368503"/>
          </a:xfrm>
          <a:prstGeom prst="rect">
            <a:avLst/>
          </a:prstGeom>
        </p:spPr>
      </p:pic>
    </p:spTree>
    <p:extLst>
      <p:ext uri="{BB962C8B-B14F-4D97-AF65-F5344CB8AC3E}">
        <p14:creationId xmlns:p14="http://schemas.microsoft.com/office/powerpoint/2010/main" val="4287716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F8CC93B-5C2A-A0F5-3C4A-A1A8FC836960}"/>
              </a:ext>
            </a:extLst>
          </p:cNvPr>
          <p:cNvSpPr>
            <a:spLocks noGrp="1"/>
          </p:cNvSpPr>
          <p:nvPr>
            <p:ph type="body" sz="quarter" idx="18"/>
          </p:nvPr>
        </p:nvSpPr>
        <p:spPr/>
        <p:txBody>
          <a:bodyPr/>
          <a:lstStyle/>
          <a:p>
            <a:r>
              <a:rPr lang="nl-BE" dirty="0"/>
              <a:t>Groepsdiscussie</a:t>
            </a:r>
          </a:p>
          <a:p>
            <a:endParaRPr lang="nl-BE" dirty="0"/>
          </a:p>
        </p:txBody>
      </p:sp>
      <p:sp>
        <p:nvSpPr>
          <p:cNvPr id="3" name="Tijdelijke aanduiding voor dianummer 2">
            <a:extLst>
              <a:ext uri="{FF2B5EF4-FFF2-40B4-BE49-F238E27FC236}">
                <a16:creationId xmlns:a16="http://schemas.microsoft.com/office/drawing/2014/main" id="{246A29E9-A282-6D8E-1453-069BD43FFC24}"/>
              </a:ext>
            </a:extLst>
          </p:cNvPr>
          <p:cNvSpPr>
            <a:spLocks noGrp="1"/>
          </p:cNvSpPr>
          <p:nvPr>
            <p:ph type="sldNum" sz="quarter" idx="4"/>
          </p:nvPr>
        </p:nvSpPr>
        <p:spPr/>
        <p:txBody>
          <a:bodyPr/>
          <a:lstStyle/>
          <a:p>
            <a:fld id="{070B80B4-B953-6547-A044-6E303DFD4AF3}" type="slidenum">
              <a:rPr lang="nl-BE" smtClean="0"/>
              <a:pPr/>
              <a:t>16</a:t>
            </a:fld>
            <a:endParaRPr lang="nl-BE" dirty="0"/>
          </a:p>
        </p:txBody>
      </p:sp>
      <p:pic>
        <p:nvPicPr>
          <p:cNvPr id="8" name="Afbeelding 7" descr="Afbeelding met schets, tekening, tekenfilm, zwart-wit&#10;&#10;Automatisch gegenereerde beschrijving">
            <a:extLst>
              <a:ext uri="{FF2B5EF4-FFF2-40B4-BE49-F238E27FC236}">
                <a16:creationId xmlns:a16="http://schemas.microsoft.com/office/drawing/2014/main" id="{3B3FE9AE-CC11-8660-0543-E95127EE379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350008" y="792658"/>
            <a:ext cx="8071104" cy="5700217"/>
          </a:xfrm>
          <a:prstGeom prst="rect">
            <a:avLst/>
          </a:prstGeom>
        </p:spPr>
      </p:pic>
      <p:sp>
        <p:nvSpPr>
          <p:cNvPr id="13" name="Vrije vorm: vorm 12">
            <a:extLst>
              <a:ext uri="{FF2B5EF4-FFF2-40B4-BE49-F238E27FC236}">
                <a16:creationId xmlns:a16="http://schemas.microsoft.com/office/drawing/2014/main" id="{3E3D057B-E4C9-B3D7-288C-ECCCBC8472D2}"/>
              </a:ext>
            </a:extLst>
          </p:cNvPr>
          <p:cNvSpPr/>
          <p:nvPr/>
        </p:nvSpPr>
        <p:spPr>
          <a:xfrm>
            <a:off x="7808941" y="1316416"/>
            <a:ext cx="1591091" cy="1627952"/>
          </a:xfrm>
          <a:custGeom>
            <a:avLst/>
            <a:gdLst>
              <a:gd name="connsiteX0" fmla="*/ 521243 w 1591091"/>
              <a:gd name="connsiteY0" fmla="*/ 320 h 1627952"/>
              <a:gd name="connsiteX1" fmla="*/ 713267 w 1591091"/>
              <a:gd name="connsiteY1" fmla="*/ 73472 h 1627952"/>
              <a:gd name="connsiteX2" fmla="*/ 1106459 w 1591091"/>
              <a:gd name="connsiteY2" fmla="*/ 64328 h 1627952"/>
              <a:gd name="connsiteX3" fmla="*/ 1133891 w 1591091"/>
              <a:gd name="connsiteY3" fmla="*/ 73472 h 1627952"/>
              <a:gd name="connsiteX4" fmla="*/ 1197899 w 1591091"/>
              <a:gd name="connsiteY4" fmla="*/ 110048 h 1627952"/>
              <a:gd name="connsiteX5" fmla="*/ 1271051 w 1591091"/>
              <a:gd name="connsiteY5" fmla="*/ 137480 h 1627952"/>
              <a:gd name="connsiteX6" fmla="*/ 1362491 w 1591091"/>
              <a:gd name="connsiteY6" fmla="*/ 155768 h 1627952"/>
              <a:gd name="connsiteX7" fmla="*/ 1399067 w 1591091"/>
              <a:gd name="connsiteY7" fmla="*/ 164912 h 1627952"/>
              <a:gd name="connsiteX8" fmla="*/ 1453931 w 1591091"/>
              <a:gd name="connsiteY8" fmla="*/ 219776 h 1627952"/>
              <a:gd name="connsiteX9" fmla="*/ 1481363 w 1591091"/>
              <a:gd name="connsiteY9" fmla="*/ 274640 h 1627952"/>
              <a:gd name="connsiteX10" fmla="*/ 1508795 w 1591091"/>
              <a:gd name="connsiteY10" fmla="*/ 311216 h 1627952"/>
              <a:gd name="connsiteX11" fmla="*/ 1517939 w 1591091"/>
              <a:gd name="connsiteY11" fmla="*/ 366080 h 1627952"/>
              <a:gd name="connsiteX12" fmla="*/ 1527083 w 1591091"/>
              <a:gd name="connsiteY12" fmla="*/ 393512 h 1627952"/>
              <a:gd name="connsiteX13" fmla="*/ 1545371 w 1591091"/>
              <a:gd name="connsiteY13" fmla="*/ 457520 h 1627952"/>
              <a:gd name="connsiteX14" fmla="*/ 1572803 w 1591091"/>
              <a:gd name="connsiteY14" fmla="*/ 640400 h 1627952"/>
              <a:gd name="connsiteX15" fmla="*/ 1591091 w 1591091"/>
              <a:gd name="connsiteY15" fmla="*/ 713552 h 1627952"/>
              <a:gd name="connsiteX16" fmla="*/ 1581947 w 1591091"/>
              <a:gd name="connsiteY16" fmla="*/ 1033592 h 1627952"/>
              <a:gd name="connsiteX17" fmla="*/ 1572803 w 1591091"/>
              <a:gd name="connsiteY17" fmla="*/ 1070168 h 1627952"/>
              <a:gd name="connsiteX18" fmla="*/ 1508795 w 1591091"/>
              <a:gd name="connsiteY18" fmla="*/ 1216472 h 1627952"/>
              <a:gd name="connsiteX19" fmla="*/ 1472219 w 1591091"/>
              <a:gd name="connsiteY19" fmla="*/ 1253048 h 1627952"/>
              <a:gd name="connsiteX20" fmla="*/ 1444787 w 1591091"/>
              <a:gd name="connsiteY20" fmla="*/ 1307912 h 1627952"/>
              <a:gd name="connsiteX21" fmla="*/ 1389923 w 1591091"/>
              <a:gd name="connsiteY21" fmla="*/ 1390208 h 1627952"/>
              <a:gd name="connsiteX22" fmla="*/ 1371635 w 1591091"/>
              <a:gd name="connsiteY22" fmla="*/ 1417640 h 1627952"/>
              <a:gd name="connsiteX23" fmla="*/ 1344203 w 1591091"/>
              <a:gd name="connsiteY23" fmla="*/ 1435928 h 1627952"/>
              <a:gd name="connsiteX24" fmla="*/ 1261907 w 1591091"/>
              <a:gd name="connsiteY24" fmla="*/ 1490792 h 1627952"/>
              <a:gd name="connsiteX25" fmla="*/ 1143035 w 1591091"/>
              <a:gd name="connsiteY25" fmla="*/ 1518224 h 1627952"/>
              <a:gd name="connsiteX26" fmla="*/ 951011 w 1591091"/>
              <a:gd name="connsiteY26" fmla="*/ 1545656 h 1627952"/>
              <a:gd name="connsiteX27" fmla="*/ 887003 w 1591091"/>
              <a:gd name="connsiteY27" fmla="*/ 1582232 h 1627952"/>
              <a:gd name="connsiteX28" fmla="*/ 859571 w 1591091"/>
              <a:gd name="connsiteY28" fmla="*/ 1591376 h 1627952"/>
              <a:gd name="connsiteX29" fmla="*/ 822995 w 1591091"/>
              <a:gd name="connsiteY29" fmla="*/ 1609664 h 1627952"/>
              <a:gd name="connsiteX30" fmla="*/ 758987 w 1591091"/>
              <a:gd name="connsiteY30" fmla="*/ 1627952 h 1627952"/>
              <a:gd name="connsiteX31" fmla="*/ 649259 w 1591091"/>
              <a:gd name="connsiteY31" fmla="*/ 1618808 h 1627952"/>
              <a:gd name="connsiteX32" fmla="*/ 621827 w 1591091"/>
              <a:gd name="connsiteY32" fmla="*/ 1600520 h 1627952"/>
              <a:gd name="connsiteX33" fmla="*/ 566963 w 1591091"/>
              <a:gd name="connsiteY33" fmla="*/ 1582232 h 1627952"/>
              <a:gd name="connsiteX34" fmla="*/ 539531 w 1591091"/>
              <a:gd name="connsiteY34" fmla="*/ 1563944 h 1627952"/>
              <a:gd name="connsiteX35" fmla="*/ 502955 w 1591091"/>
              <a:gd name="connsiteY35" fmla="*/ 1545656 h 1627952"/>
              <a:gd name="connsiteX36" fmla="*/ 466379 w 1591091"/>
              <a:gd name="connsiteY36" fmla="*/ 1509080 h 1627952"/>
              <a:gd name="connsiteX37" fmla="*/ 438947 w 1591091"/>
              <a:gd name="connsiteY37" fmla="*/ 1472504 h 1627952"/>
              <a:gd name="connsiteX38" fmla="*/ 374939 w 1591091"/>
              <a:gd name="connsiteY38" fmla="*/ 1408496 h 1627952"/>
              <a:gd name="connsiteX39" fmla="*/ 365795 w 1591091"/>
              <a:gd name="connsiteY39" fmla="*/ 1381064 h 1627952"/>
              <a:gd name="connsiteX40" fmla="*/ 338363 w 1591091"/>
              <a:gd name="connsiteY40" fmla="*/ 1344488 h 1627952"/>
              <a:gd name="connsiteX41" fmla="*/ 310931 w 1591091"/>
              <a:gd name="connsiteY41" fmla="*/ 1298768 h 1627952"/>
              <a:gd name="connsiteX42" fmla="*/ 256067 w 1591091"/>
              <a:gd name="connsiteY42" fmla="*/ 1198184 h 1627952"/>
              <a:gd name="connsiteX43" fmla="*/ 228635 w 1591091"/>
              <a:gd name="connsiteY43" fmla="*/ 1170752 h 1627952"/>
              <a:gd name="connsiteX44" fmla="*/ 192059 w 1591091"/>
              <a:gd name="connsiteY44" fmla="*/ 1115888 h 1627952"/>
              <a:gd name="connsiteX45" fmla="*/ 64043 w 1591091"/>
              <a:gd name="connsiteY45" fmla="*/ 951296 h 1627952"/>
              <a:gd name="connsiteX46" fmla="*/ 18323 w 1591091"/>
              <a:gd name="connsiteY46" fmla="*/ 896432 h 1627952"/>
              <a:gd name="connsiteX47" fmla="*/ 9179 w 1591091"/>
              <a:gd name="connsiteY47" fmla="*/ 859856 h 1627952"/>
              <a:gd name="connsiteX48" fmla="*/ 35 w 1591091"/>
              <a:gd name="connsiteY48" fmla="*/ 832424 h 1627952"/>
              <a:gd name="connsiteX49" fmla="*/ 18323 w 1591091"/>
              <a:gd name="connsiteY49" fmla="*/ 713552 h 1627952"/>
              <a:gd name="connsiteX50" fmla="*/ 73187 w 1591091"/>
              <a:gd name="connsiteY50" fmla="*/ 603824 h 1627952"/>
              <a:gd name="connsiteX51" fmla="*/ 118907 w 1591091"/>
              <a:gd name="connsiteY51" fmla="*/ 539816 h 1627952"/>
              <a:gd name="connsiteX52" fmla="*/ 128051 w 1591091"/>
              <a:gd name="connsiteY52" fmla="*/ 512384 h 1627952"/>
              <a:gd name="connsiteX53" fmla="*/ 146339 w 1591091"/>
              <a:gd name="connsiteY53" fmla="*/ 475808 h 1627952"/>
              <a:gd name="connsiteX54" fmla="*/ 164627 w 1591091"/>
              <a:gd name="connsiteY54" fmla="*/ 347792 h 1627952"/>
              <a:gd name="connsiteX55" fmla="*/ 210347 w 1591091"/>
              <a:gd name="connsiteY55" fmla="*/ 292928 h 1627952"/>
              <a:gd name="connsiteX56" fmla="*/ 228635 w 1591091"/>
              <a:gd name="connsiteY56" fmla="*/ 265496 h 1627952"/>
              <a:gd name="connsiteX57" fmla="*/ 274355 w 1591091"/>
              <a:gd name="connsiteY57" fmla="*/ 192344 h 1627952"/>
              <a:gd name="connsiteX58" fmla="*/ 329219 w 1591091"/>
              <a:gd name="connsiteY58" fmla="*/ 119192 h 1627952"/>
              <a:gd name="connsiteX59" fmla="*/ 347507 w 1591091"/>
              <a:gd name="connsiteY59" fmla="*/ 91760 h 1627952"/>
              <a:gd name="connsiteX60" fmla="*/ 374939 w 1591091"/>
              <a:gd name="connsiteY60" fmla="*/ 82616 h 1627952"/>
              <a:gd name="connsiteX61" fmla="*/ 411515 w 1591091"/>
              <a:gd name="connsiteY61" fmla="*/ 55184 h 1627952"/>
              <a:gd name="connsiteX62" fmla="*/ 466379 w 1591091"/>
              <a:gd name="connsiteY62" fmla="*/ 46040 h 1627952"/>
              <a:gd name="connsiteX63" fmla="*/ 521243 w 1591091"/>
              <a:gd name="connsiteY63" fmla="*/ 320 h 162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591091" h="1627952">
                <a:moveTo>
                  <a:pt x="521243" y="320"/>
                </a:moveTo>
                <a:cubicBezTo>
                  <a:pt x="562391" y="4892"/>
                  <a:pt x="611688" y="39612"/>
                  <a:pt x="713267" y="73472"/>
                </a:cubicBezTo>
                <a:cubicBezTo>
                  <a:pt x="879846" y="63673"/>
                  <a:pt x="966683" y="41032"/>
                  <a:pt x="1106459" y="64328"/>
                </a:cubicBezTo>
                <a:cubicBezTo>
                  <a:pt x="1115966" y="65913"/>
                  <a:pt x="1124747" y="70424"/>
                  <a:pt x="1133891" y="73472"/>
                </a:cubicBezTo>
                <a:cubicBezTo>
                  <a:pt x="1164408" y="119248"/>
                  <a:pt x="1136300" y="91094"/>
                  <a:pt x="1197899" y="110048"/>
                </a:cubicBezTo>
                <a:cubicBezTo>
                  <a:pt x="1222790" y="117707"/>
                  <a:pt x="1246345" y="129245"/>
                  <a:pt x="1271051" y="137480"/>
                </a:cubicBezTo>
                <a:cubicBezTo>
                  <a:pt x="1302910" y="148100"/>
                  <a:pt x="1328725" y="149015"/>
                  <a:pt x="1362491" y="155768"/>
                </a:cubicBezTo>
                <a:cubicBezTo>
                  <a:pt x="1374814" y="158233"/>
                  <a:pt x="1386875" y="161864"/>
                  <a:pt x="1399067" y="164912"/>
                </a:cubicBezTo>
                <a:cubicBezTo>
                  <a:pt x="1417355" y="183200"/>
                  <a:pt x="1438413" y="199085"/>
                  <a:pt x="1453931" y="219776"/>
                </a:cubicBezTo>
                <a:cubicBezTo>
                  <a:pt x="1466199" y="236133"/>
                  <a:pt x="1470843" y="257107"/>
                  <a:pt x="1481363" y="274640"/>
                </a:cubicBezTo>
                <a:cubicBezTo>
                  <a:pt x="1489204" y="287708"/>
                  <a:pt x="1499651" y="299024"/>
                  <a:pt x="1508795" y="311216"/>
                </a:cubicBezTo>
                <a:cubicBezTo>
                  <a:pt x="1511843" y="329504"/>
                  <a:pt x="1513917" y="347981"/>
                  <a:pt x="1517939" y="366080"/>
                </a:cubicBezTo>
                <a:cubicBezTo>
                  <a:pt x="1520030" y="375489"/>
                  <a:pt x="1524313" y="384280"/>
                  <a:pt x="1527083" y="393512"/>
                </a:cubicBezTo>
                <a:cubicBezTo>
                  <a:pt x="1533459" y="414766"/>
                  <a:pt x="1539275" y="436184"/>
                  <a:pt x="1545371" y="457520"/>
                </a:cubicBezTo>
                <a:cubicBezTo>
                  <a:pt x="1554182" y="528008"/>
                  <a:pt x="1557918" y="565974"/>
                  <a:pt x="1572803" y="640400"/>
                </a:cubicBezTo>
                <a:cubicBezTo>
                  <a:pt x="1577732" y="665046"/>
                  <a:pt x="1584995" y="689168"/>
                  <a:pt x="1591091" y="713552"/>
                </a:cubicBezTo>
                <a:cubicBezTo>
                  <a:pt x="1588043" y="820232"/>
                  <a:pt x="1587413" y="927009"/>
                  <a:pt x="1581947" y="1033592"/>
                </a:cubicBezTo>
                <a:cubicBezTo>
                  <a:pt x="1581303" y="1046143"/>
                  <a:pt x="1576255" y="1058084"/>
                  <a:pt x="1572803" y="1070168"/>
                </a:cubicBezTo>
                <a:cubicBezTo>
                  <a:pt x="1550279" y="1149003"/>
                  <a:pt x="1555271" y="1158377"/>
                  <a:pt x="1508795" y="1216472"/>
                </a:cubicBezTo>
                <a:cubicBezTo>
                  <a:pt x="1498024" y="1229936"/>
                  <a:pt x="1482107" y="1238923"/>
                  <a:pt x="1472219" y="1253048"/>
                </a:cubicBezTo>
                <a:cubicBezTo>
                  <a:pt x="1460494" y="1269799"/>
                  <a:pt x="1454578" y="1289962"/>
                  <a:pt x="1444787" y="1307912"/>
                </a:cubicBezTo>
                <a:cubicBezTo>
                  <a:pt x="1416246" y="1360238"/>
                  <a:pt x="1422246" y="1344955"/>
                  <a:pt x="1389923" y="1390208"/>
                </a:cubicBezTo>
                <a:cubicBezTo>
                  <a:pt x="1383535" y="1399151"/>
                  <a:pt x="1379406" y="1409869"/>
                  <a:pt x="1371635" y="1417640"/>
                </a:cubicBezTo>
                <a:cubicBezTo>
                  <a:pt x="1363864" y="1425411"/>
                  <a:pt x="1352995" y="1429334"/>
                  <a:pt x="1344203" y="1435928"/>
                </a:cubicBezTo>
                <a:cubicBezTo>
                  <a:pt x="1312020" y="1460065"/>
                  <a:pt x="1299050" y="1478411"/>
                  <a:pt x="1261907" y="1490792"/>
                </a:cubicBezTo>
                <a:cubicBezTo>
                  <a:pt x="1158436" y="1525282"/>
                  <a:pt x="1222826" y="1496463"/>
                  <a:pt x="1143035" y="1518224"/>
                </a:cubicBezTo>
                <a:cubicBezTo>
                  <a:pt x="1015779" y="1552930"/>
                  <a:pt x="1176152" y="1530647"/>
                  <a:pt x="951011" y="1545656"/>
                </a:cubicBezTo>
                <a:cubicBezTo>
                  <a:pt x="888114" y="1566622"/>
                  <a:pt x="964505" y="1537945"/>
                  <a:pt x="887003" y="1582232"/>
                </a:cubicBezTo>
                <a:cubicBezTo>
                  <a:pt x="878634" y="1587014"/>
                  <a:pt x="868430" y="1587579"/>
                  <a:pt x="859571" y="1591376"/>
                </a:cubicBezTo>
                <a:cubicBezTo>
                  <a:pt x="847042" y="1596746"/>
                  <a:pt x="835524" y="1604294"/>
                  <a:pt x="822995" y="1609664"/>
                </a:cubicBezTo>
                <a:cubicBezTo>
                  <a:pt x="804630" y="1617535"/>
                  <a:pt x="777548" y="1623312"/>
                  <a:pt x="758987" y="1627952"/>
                </a:cubicBezTo>
                <a:cubicBezTo>
                  <a:pt x="722411" y="1624904"/>
                  <a:pt x="685249" y="1626006"/>
                  <a:pt x="649259" y="1618808"/>
                </a:cubicBezTo>
                <a:cubicBezTo>
                  <a:pt x="638483" y="1616653"/>
                  <a:pt x="631870" y="1604983"/>
                  <a:pt x="621827" y="1600520"/>
                </a:cubicBezTo>
                <a:cubicBezTo>
                  <a:pt x="604211" y="1592691"/>
                  <a:pt x="584579" y="1590061"/>
                  <a:pt x="566963" y="1582232"/>
                </a:cubicBezTo>
                <a:cubicBezTo>
                  <a:pt x="556920" y="1577769"/>
                  <a:pt x="549073" y="1569396"/>
                  <a:pt x="539531" y="1563944"/>
                </a:cubicBezTo>
                <a:cubicBezTo>
                  <a:pt x="527696" y="1557181"/>
                  <a:pt x="515147" y="1551752"/>
                  <a:pt x="502955" y="1545656"/>
                </a:cubicBezTo>
                <a:cubicBezTo>
                  <a:pt x="482322" y="1483758"/>
                  <a:pt x="511396" y="1546594"/>
                  <a:pt x="466379" y="1509080"/>
                </a:cubicBezTo>
                <a:cubicBezTo>
                  <a:pt x="454671" y="1499324"/>
                  <a:pt x="449199" y="1483781"/>
                  <a:pt x="438947" y="1472504"/>
                </a:cubicBezTo>
                <a:cubicBezTo>
                  <a:pt x="418650" y="1450177"/>
                  <a:pt x="374939" y="1408496"/>
                  <a:pt x="374939" y="1408496"/>
                </a:cubicBezTo>
                <a:cubicBezTo>
                  <a:pt x="371891" y="1399352"/>
                  <a:pt x="370577" y="1389433"/>
                  <a:pt x="365795" y="1381064"/>
                </a:cubicBezTo>
                <a:cubicBezTo>
                  <a:pt x="358234" y="1367832"/>
                  <a:pt x="346817" y="1357168"/>
                  <a:pt x="338363" y="1344488"/>
                </a:cubicBezTo>
                <a:cubicBezTo>
                  <a:pt x="328504" y="1329700"/>
                  <a:pt x="319562" y="1314304"/>
                  <a:pt x="310931" y="1298768"/>
                </a:cubicBezTo>
                <a:cubicBezTo>
                  <a:pt x="286692" y="1255138"/>
                  <a:pt x="290322" y="1247119"/>
                  <a:pt x="256067" y="1198184"/>
                </a:cubicBezTo>
                <a:cubicBezTo>
                  <a:pt x="248651" y="1187590"/>
                  <a:pt x="236574" y="1180960"/>
                  <a:pt x="228635" y="1170752"/>
                </a:cubicBezTo>
                <a:cubicBezTo>
                  <a:pt x="215141" y="1153402"/>
                  <a:pt x="205097" y="1133583"/>
                  <a:pt x="192059" y="1115888"/>
                </a:cubicBezTo>
                <a:cubicBezTo>
                  <a:pt x="168244" y="1083568"/>
                  <a:pt x="100801" y="996223"/>
                  <a:pt x="64043" y="951296"/>
                </a:cubicBezTo>
                <a:cubicBezTo>
                  <a:pt x="48968" y="932871"/>
                  <a:pt x="18323" y="896432"/>
                  <a:pt x="18323" y="896432"/>
                </a:cubicBezTo>
                <a:cubicBezTo>
                  <a:pt x="15275" y="884240"/>
                  <a:pt x="12631" y="871940"/>
                  <a:pt x="9179" y="859856"/>
                </a:cubicBezTo>
                <a:cubicBezTo>
                  <a:pt x="6531" y="850588"/>
                  <a:pt x="-566" y="842044"/>
                  <a:pt x="35" y="832424"/>
                </a:cubicBezTo>
                <a:cubicBezTo>
                  <a:pt x="2536" y="792412"/>
                  <a:pt x="6104" y="751735"/>
                  <a:pt x="18323" y="713552"/>
                </a:cubicBezTo>
                <a:cubicBezTo>
                  <a:pt x="30786" y="674604"/>
                  <a:pt x="48651" y="636539"/>
                  <a:pt x="73187" y="603824"/>
                </a:cubicBezTo>
                <a:cubicBezTo>
                  <a:pt x="79400" y="595540"/>
                  <a:pt x="112222" y="553187"/>
                  <a:pt x="118907" y="539816"/>
                </a:cubicBezTo>
                <a:cubicBezTo>
                  <a:pt x="123218" y="531195"/>
                  <a:pt x="124254" y="521243"/>
                  <a:pt x="128051" y="512384"/>
                </a:cubicBezTo>
                <a:cubicBezTo>
                  <a:pt x="133421" y="499855"/>
                  <a:pt x="140243" y="488000"/>
                  <a:pt x="146339" y="475808"/>
                </a:cubicBezTo>
                <a:cubicBezTo>
                  <a:pt x="147298" y="468136"/>
                  <a:pt x="159353" y="363613"/>
                  <a:pt x="164627" y="347792"/>
                </a:cubicBezTo>
                <a:cubicBezTo>
                  <a:pt x="172195" y="325089"/>
                  <a:pt x="196199" y="309905"/>
                  <a:pt x="210347" y="292928"/>
                </a:cubicBezTo>
                <a:cubicBezTo>
                  <a:pt x="217382" y="284485"/>
                  <a:pt x="222810" y="274815"/>
                  <a:pt x="228635" y="265496"/>
                </a:cubicBezTo>
                <a:cubicBezTo>
                  <a:pt x="246236" y="237334"/>
                  <a:pt x="255784" y="217880"/>
                  <a:pt x="274355" y="192344"/>
                </a:cubicBezTo>
                <a:cubicBezTo>
                  <a:pt x="292282" y="167694"/>
                  <a:pt x="312312" y="144553"/>
                  <a:pt x="329219" y="119192"/>
                </a:cubicBezTo>
                <a:cubicBezTo>
                  <a:pt x="335315" y="110048"/>
                  <a:pt x="338925" y="98625"/>
                  <a:pt x="347507" y="91760"/>
                </a:cubicBezTo>
                <a:cubicBezTo>
                  <a:pt x="355033" y="85739"/>
                  <a:pt x="365795" y="85664"/>
                  <a:pt x="374939" y="82616"/>
                </a:cubicBezTo>
                <a:cubicBezTo>
                  <a:pt x="387131" y="73472"/>
                  <a:pt x="397365" y="60844"/>
                  <a:pt x="411515" y="55184"/>
                </a:cubicBezTo>
                <a:cubicBezTo>
                  <a:pt x="428729" y="48298"/>
                  <a:pt x="448280" y="50062"/>
                  <a:pt x="466379" y="46040"/>
                </a:cubicBezTo>
                <a:cubicBezTo>
                  <a:pt x="486718" y="41520"/>
                  <a:pt x="480095" y="-4252"/>
                  <a:pt x="521243" y="320"/>
                </a:cubicBezTo>
                <a:close/>
              </a:path>
            </a:pathLst>
          </a:cu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ekstvak 13">
            <a:extLst>
              <a:ext uri="{FF2B5EF4-FFF2-40B4-BE49-F238E27FC236}">
                <a16:creationId xmlns:a16="http://schemas.microsoft.com/office/drawing/2014/main" id="{47C26DEA-56F4-2408-C200-5942DCD0D9EE}"/>
              </a:ext>
            </a:extLst>
          </p:cNvPr>
          <p:cNvSpPr txBox="1"/>
          <p:nvPr/>
        </p:nvSpPr>
        <p:spPr>
          <a:xfrm>
            <a:off x="7808941" y="1668727"/>
            <a:ext cx="2010945" cy="646331"/>
          </a:xfrm>
          <a:prstGeom prst="rect">
            <a:avLst/>
          </a:prstGeom>
          <a:noFill/>
        </p:spPr>
        <p:txBody>
          <a:bodyPr wrap="square" rtlCol="0">
            <a:spAutoFit/>
          </a:bodyPr>
          <a:lstStyle/>
          <a:p>
            <a:r>
              <a:rPr lang="nl-BE" dirty="0"/>
              <a:t>Hoe collega’s sensibiliseren?</a:t>
            </a:r>
          </a:p>
        </p:txBody>
      </p:sp>
      <p:pic>
        <p:nvPicPr>
          <p:cNvPr id="4" name="Afbeelding 3" descr="Afbeelding met tekst, Lettertype, Graphics, schermopname&#10;&#10;Automatisch gegenereerde beschrijving">
            <a:extLst>
              <a:ext uri="{FF2B5EF4-FFF2-40B4-BE49-F238E27FC236}">
                <a16:creationId xmlns:a16="http://schemas.microsoft.com/office/drawing/2014/main" id="{241C7E44-86DB-872A-CF0B-62721CA51D87}"/>
              </a:ext>
            </a:extLst>
          </p:cNvPr>
          <p:cNvPicPr>
            <a:picLocks noChangeAspect="1"/>
          </p:cNvPicPr>
          <p:nvPr/>
        </p:nvPicPr>
        <p:blipFill>
          <a:blip r:embed="rId4"/>
          <a:stretch>
            <a:fillRect/>
          </a:stretch>
        </p:blipFill>
        <p:spPr>
          <a:xfrm>
            <a:off x="164592" y="6306934"/>
            <a:ext cx="1426464" cy="368503"/>
          </a:xfrm>
          <a:prstGeom prst="rect">
            <a:avLst/>
          </a:prstGeom>
        </p:spPr>
      </p:pic>
    </p:spTree>
    <p:extLst>
      <p:ext uri="{BB962C8B-B14F-4D97-AF65-F5344CB8AC3E}">
        <p14:creationId xmlns:p14="http://schemas.microsoft.com/office/powerpoint/2010/main" val="2392177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een cartoon rond het onderwerp: conclusie">
            <a:extLst>
              <a:ext uri="{FF2B5EF4-FFF2-40B4-BE49-F238E27FC236}">
                <a16:creationId xmlns:a16="http://schemas.microsoft.com/office/drawing/2014/main" id="{35C03CD8-E589-7892-691F-920F9B269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525" y="1238250"/>
            <a:ext cx="4552950" cy="4552950"/>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descr="Afbeelding met tekst, Lettertype, Graphics, schermopname&#10;&#10;Automatisch gegenereerde beschrijving">
            <a:extLst>
              <a:ext uri="{FF2B5EF4-FFF2-40B4-BE49-F238E27FC236}">
                <a16:creationId xmlns:a16="http://schemas.microsoft.com/office/drawing/2014/main" id="{7684430B-097C-9E81-901E-99D0CA92EF59}"/>
              </a:ext>
            </a:extLst>
          </p:cNvPr>
          <p:cNvPicPr>
            <a:picLocks noChangeAspect="1"/>
          </p:cNvPicPr>
          <p:nvPr/>
        </p:nvPicPr>
        <p:blipFill>
          <a:blip r:embed="rId3"/>
          <a:stretch>
            <a:fillRect/>
          </a:stretch>
        </p:blipFill>
        <p:spPr>
          <a:xfrm>
            <a:off x="164592" y="6306934"/>
            <a:ext cx="1426464" cy="368503"/>
          </a:xfrm>
          <a:prstGeom prst="rect">
            <a:avLst/>
          </a:prstGeom>
        </p:spPr>
      </p:pic>
    </p:spTree>
    <p:extLst>
      <p:ext uri="{BB962C8B-B14F-4D97-AF65-F5344CB8AC3E}">
        <p14:creationId xmlns:p14="http://schemas.microsoft.com/office/powerpoint/2010/main" val="2528293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D2E3ED-8CCF-3931-84BF-B8F508F71401}"/>
              </a:ext>
            </a:extLst>
          </p:cNvPr>
          <p:cNvSpPr>
            <a:spLocks noGrp="1"/>
          </p:cNvSpPr>
          <p:nvPr>
            <p:ph type="sldNum" sz="quarter" idx="4"/>
          </p:nvPr>
        </p:nvSpPr>
        <p:spPr/>
        <p:txBody>
          <a:bodyPr/>
          <a:lstStyle/>
          <a:p>
            <a:fld id="{070B80B4-B953-6547-A044-6E303DFD4AF3}" type="slidenum">
              <a:rPr lang="nl-BE" smtClean="0"/>
              <a:pPr/>
              <a:t>18</a:t>
            </a:fld>
            <a:endParaRPr lang="nl-BE" dirty="0"/>
          </a:p>
        </p:txBody>
      </p:sp>
      <p:sp>
        <p:nvSpPr>
          <p:cNvPr id="4" name="Tijdelijke aanduiding voor tekst 3">
            <a:extLst>
              <a:ext uri="{FF2B5EF4-FFF2-40B4-BE49-F238E27FC236}">
                <a16:creationId xmlns:a16="http://schemas.microsoft.com/office/drawing/2014/main" id="{420B5DE8-752B-C94F-EF46-267AF065E1F3}"/>
              </a:ext>
            </a:extLst>
          </p:cNvPr>
          <p:cNvSpPr>
            <a:spLocks noGrp="1"/>
          </p:cNvSpPr>
          <p:nvPr>
            <p:ph type="body" sz="quarter" idx="18"/>
          </p:nvPr>
        </p:nvSpPr>
        <p:spPr/>
        <p:txBody>
          <a:bodyPr/>
          <a:lstStyle/>
          <a:p>
            <a:r>
              <a:rPr lang="nl-BE" dirty="0"/>
              <a:t>Conclusie</a:t>
            </a:r>
          </a:p>
        </p:txBody>
      </p:sp>
      <p:sp>
        <p:nvSpPr>
          <p:cNvPr id="8" name="ZoneTexte 2">
            <a:extLst>
              <a:ext uri="{FF2B5EF4-FFF2-40B4-BE49-F238E27FC236}">
                <a16:creationId xmlns:a16="http://schemas.microsoft.com/office/drawing/2014/main" id="{8EB29AE9-5793-EA37-CA79-3CDC9EBB4FDA}"/>
              </a:ext>
            </a:extLst>
          </p:cNvPr>
          <p:cNvSpPr txBox="1"/>
          <p:nvPr/>
        </p:nvSpPr>
        <p:spPr>
          <a:xfrm>
            <a:off x="1559496" y="923044"/>
            <a:ext cx="8208912" cy="5201424"/>
          </a:xfrm>
          <a:prstGeom prst="rect">
            <a:avLst/>
          </a:prstGeom>
          <a:noFill/>
        </p:spPr>
        <p:txBody>
          <a:bodyPr wrap="square" rtlCol="0">
            <a:spAutoFit/>
          </a:bodyPr>
          <a:lstStyle/>
          <a:p>
            <a:pPr algn="l"/>
            <a:r>
              <a:rPr lang="fr-BE" sz="2400" dirty="0" err="1"/>
              <a:t>We</a:t>
            </a:r>
            <a:r>
              <a:rPr lang="fr-BE" sz="2400" dirty="0"/>
              <a:t> </a:t>
            </a:r>
            <a:r>
              <a:rPr lang="fr-BE" sz="2400" dirty="0" err="1"/>
              <a:t>negeren</a:t>
            </a:r>
            <a:r>
              <a:rPr lang="fr-BE" sz="2400" dirty="0"/>
              <a:t> </a:t>
            </a:r>
            <a:r>
              <a:rPr lang="fr-BE" sz="2400" dirty="0" err="1"/>
              <a:t>bijna-ongevallen</a:t>
            </a:r>
            <a:r>
              <a:rPr lang="fr-BE" sz="2400" dirty="0"/>
              <a:t> niet, </a:t>
            </a:r>
            <a:r>
              <a:rPr lang="fr-BE" sz="2400" dirty="0" err="1"/>
              <a:t>omdat</a:t>
            </a:r>
            <a:r>
              <a:rPr lang="fr-BE" sz="2400" dirty="0"/>
              <a:t>:</a:t>
            </a:r>
          </a:p>
          <a:p>
            <a:pPr algn="l"/>
            <a:endParaRPr lang="fr-BE" dirty="0"/>
          </a:p>
          <a:p>
            <a:pPr marL="285750" indent="-285750" algn="l">
              <a:lnSpc>
                <a:spcPct val="150000"/>
              </a:lnSpc>
              <a:buFont typeface="Arial" panose="020B0604020202020204" pitchFamily="34" charset="0"/>
              <a:buChar char="•"/>
            </a:pPr>
            <a:r>
              <a:rPr lang="fr-BE" dirty="0"/>
              <a:t>Indien </a:t>
            </a:r>
            <a:r>
              <a:rPr lang="fr-BE" dirty="0" err="1"/>
              <a:t>we</a:t>
            </a:r>
            <a:r>
              <a:rPr lang="fr-BE" dirty="0"/>
              <a:t> </a:t>
            </a:r>
            <a:r>
              <a:rPr lang="fr-BE" dirty="0" err="1"/>
              <a:t>pech</a:t>
            </a:r>
            <a:r>
              <a:rPr lang="fr-BE" dirty="0"/>
              <a:t> </a:t>
            </a:r>
            <a:r>
              <a:rPr lang="fr-BE" dirty="0" err="1"/>
              <a:t>hadden</a:t>
            </a:r>
            <a:r>
              <a:rPr lang="fr-BE" dirty="0"/>
              <a:t> </a:t>
            </a:r>
            <a:r>
              <a:rPr lang="fr-BE" dirty="0" err="1"/>
              <a:t>gehad</a:t>
            </a:r>
            <a:r>
              <a:rPr lang="fr-BE" dirty="0"/>
              <a:t>, </a:t>
            </a:r>
            <a:r>
              <a:rPr lang="fr-BE" dirty="0" err="1"/>
              <a:t>we</a:t>
            </a:r>
            <a:r>
              <a:rPr lang="fr-BE" dirty="0"/>
              <a:t> met </a:t>
            </a:r>
            <a:r>
              <a:rPr lang="fr-BE" dirty="0" err="1"/>
              <a:t>een</a:t>
            </a:r>
            <a:r>
              <a:rPr lang="fr-BE" dirty="0"/>
              <a:t> </a:t>
            </a:r>
            <a:r>
              <a:rPr lang="fr-BE" dirty="0" err="1"/>
              <a:t>echt</a:t>
            </a:r>
            <a:r>
              <a:rPr lang="fr-BE" dirty="0"/>
              <a:t> (</a:t>
            </a:r>
            <a:r>
              <a:rPr lang="fr-BE" dirty="0" err="1"/>
              <a:t>ernstig</a:t>
            </a:r>
            <a:r>
              <a:rPr lang="fr-BE" dirty="0"/>
              <a:t>) </a:t>
            </a:r>
            <a:r>
              <a:rPr lang="fr-BE" dirty="0" err="1"/>
              <a:t>ongeluk</a:t>
            </a:r>
            <a:r>
              <a:rPr lang="fr-BE" dirty="0"/>
              <a:t> </a:t>
            </a:r>
            <a:r>
              <a:rPr lang="fr-BE" dirty="0" err="1"/>
              <a:t>zaten</a:t>
            </a:r>
            <a:endParaRPr lang="fr-BE" dirty="0"/>
          </a:p>
          <a:p>
            <a:pPr marL="285750" indent="-285750" algn="l">
              <a:lnSpc>
                <a:spcPct val="150000"/>
              </a:lnSpc>
              <a:buFont typeface="Arial" panose="020B0604020202020204" pitchFamily="34" charset="0"/>
              <a:buChar char="•"/>
            </a:pPr>
            <a:r>
              <a:rPr lang="fr-BE" dirty="0" err="1"/>
              <a:t>We</a:t>
            </a:r>
            <a:r>
              <a:rPr lang="fr-BE" dirty="0"/>
              <a:t> </a:t>
            </a:r>
            <a:r>
              <a:rPr lang="fr-BE" dirty="0" err="1"/>
              <a:t>kunnen</a:t>
            </a:r>
            <a:r>
              <a:rPr lang="fr-BE" dirty="0"/>
              <a:t> </a:t>
            </a:r>
            <a:r>
              <a:rPr lang="fr-BE" dirty="0" err="1"/>
              <a:t>leren</a:t>
            </a:r>
            <a:r>
              <a:rPr lang="fr-BE" dirty="0"/>
              <a:t> van </a:t>
            </a:r>
            <a:r>
              <a:rPr lang="fr-BE" dirty="0" err="1"/>
              <a:t>bijna-ongevallen</a:t>
            </a:r>
            <a:endParaRPr lang="fr-BE" dirty="0"/>
          </a:p>
          <a:p>
            <a:pPr marL="285750" indent="-285750" algn="l">
              <a:lnSpc>
                <a:spcPct val="150000"/>
              </a:lnSpc>
              <a:buFont typeface="Arial" panose="020B0604020202020204" pitchFamily="34" charset="0"/>
              <a:buChar char="•"/>
            </a:pPr>
            <a:r>
              <a:rPr lang="fr-BE" dirty="0" err="1"/>
              <a:t>We</a:t>
            </a:r>
            <a:r>
              <a:rPr lang="fr-BE" dirty="0"/>
              <a:t> </a:t>
            </a:r>
            <a:r>
              <a:rPr lang="fr-BE" dirty="0" err="1"/>
              <a:t>kunnen</a:t>
            </a:r>
            <a:r>
              <a:rPr lang="fr-BE" dirty="0"/>
              <a:t> </a:t>
            </a:r>
            <a:r>
              <a:rPr lang="fr-BE" dirty="0" err="1"/>
              <a:t>zo</a:t>
            </a:r>
            <a:r>
              <a:rPr lang="fr-BE" dirty="0"/>
              <a:t> </a:t>
            </a:r>
            <a:r>
              <a:rPr lang="fr-BE" dirty="0" err="1"/>
              <a:t>fouten</a:t>
            </a:r>
            <a:r>
              <a:rPr lang="fr-BE" dirty="0"/>
              <a:t> in </a:t>
            </a:r>
            <a:r>
              <a:rPr lang="fr-BE" dirty="0" err="1"/>
              <a:t>procedures</a:t>
            </a:r>
            <a:r>
              <a:rPr lang="fr-BE" dirty="0"/>
              <a:t>, </a:t>
            </a:r>
            <a:r>
              <a:rPr lang="fr-BE" dirty="0" err="1"/>
              <a:t>instructies</a:t>
            </a:r>
            <a:r>
              <a:rPr lang="fr-BE" dirty="0"/>
              <a:t>, </a:t>
            </a:r>
            <a:r>
              <a:rPr lang="fr-BE" dirty="0" err="1"/>
              <a:t>gedrag</a:t>
            </a:r>
            <a:r>
              <a:rPr lang="fr-BE" dirty="0"/>
              <a:t>, </a:t>
            </a:r>
            <a:r>
              <a:rPr lang="fr-BE" dirty="0" err="1"/>
              <a:t>enz</a:t>
            </a:r>
            <a:r>
              <a:rPr lang="fr-BE" dirty="0"/>
              <a:t>. </a:t>
            </a:r>
            <a:r>
              <a:rPr lang="fr-BE" dirty="0" err="1"/>
              <a:t>identificeren</a:t>
            </a:r>
            <a:endParaRPr lang="fr-BE" dirty="0"/>
          </a:p>
          <a:p>
            <a:pPr marL="285750" indent="-285750" algn="l">
              <a:lnSpc>
                <a:spcPct val="150000"/>
              </a:lnSpc>
              <a:buFont typeface="Arial" panose="020B0604020202020204" pitchFamily="34" charset="0"/>
              <a:buChar char="•"/>
            </a:pPr>
            <a:r>
              <a:rPr lang="fr-BE" dirty="0" err="1"/>
              <a:t>We</a:t>
            </a:r>
            <a:r>
              <a:rPr lang="fr-BE" dirty="0"/>
              <a:t> onze </a:t>
            </a:r>
            <a:r>
              <a:rPr lang="fr-BE" dirty="0" err="1"/>
              <a:t>ervaringen</a:t>
            </a:r>
            <a:r>
              <a:rPr lang="fr-BE" dirty="0"/>
              <a:t> </a:t>
            </a:r>
            <a:r>
              <a:rPr lang="fr-BE" dirty="0" err="1"/>
              <a:t>kunnen</a:t>
            </a:r>
            <a:r>
              <a:rPr lang="fr-BE" dirty="0"/>
              <a:t> </a:t>
            </a:r>
            <a:r>
              <a:rPr lang="fr-BE" dirty="0" err="1"/>
              <a:t>delen</a:t>
            </a:r>
            <a:r>
              <a:rPr lang="fr-BE" dirty="0"/>
              <a:t> met </a:t>
            </a:r>
            <a:r>
              <a:rPr lang="fr-BE" dirty="0" err="1"/>
              <a:t>collega’s</a:t>
            </a:r>
            <a:endParaRPr lang="fr-BE" dirty="0"/>
          </a:p>
          <a:p>
            <a:pPr marL="285750" indent="-285750" algn="l">
              <a:lnSpc>
                <a:spcPct val="150000"/>
              </a:lnSpc>
              <a:buFont typeface="Arial" panose="020B0604020202020204" pitchFamily="34" charset="0"/>
              <a:buChar char="•"/>
            </a:pPr>
            <a:r>
              <a:rPr lang="fr-BE" dirty="0" err="1"/>
              <a:t>We</a:t>
            </a:r>
            <a:r>
              <a:rPr lang="fr-BE" dirty="0"/>
              <a:t> </a:t>
            </a:r>
            <a:r>
              <a:rPr lang="fr-BE" dirty="0" err="1"/>
              <a:t>zo</a:t>
            </a:r>
            <a:r>
              <a:rPr lang="fr-BE" dirty="0"/>
              <a:t> </a:t>
            </a:r>
            <a:r>
              <a:rPr lang="fr-BE" dirty="0" err="1"/>
              <a:t>suggesties</a:t>
            </a:r>
            <a:r>
              <a:rPr lang="fr-BE" dirty="0"/>
              <a:t> </a:t>
            </a:r>
            <a:r>
              <a:rPr lang="fr-BE" dirty="0" err="1"/>
              <a:t>kunnen</a:t>
            </a:r>
            <a:r>
              <a:rPr lang="fr-BE" dirty="0"/>
              <a:t> </a:t>
            </a:r>
            <a:r>
              <a:rPr lang="fr-BE" dirty="0" err="1"/>
              <a:t>doen</a:t>
            </a:r>
            <a:r>
              <a:rPr lang="fr-BE" dirty="0"/>
              <a:t> </a:t>
            </a:r>
            <a:r>
              <a:rPr lang="fr-BE" dirty="0" err="1"/>
              <a:t>voor</a:t>
            </a:r>
            <a:r>
              <a:rPr lang="fr-BE" dirty="0"/>
              <a:t> </a:t>
            </a:r>
            <a:r>
              <a:rPr lang="fr-BE" dirty="0" err="1"/>
              <a:t>verbetering</a:t>
            </a:r>
            <a:endParaRPr lang="fr-BE" dirty="0"/>
          </a:p>
          <a:p>
            <a:pPr marL="285750" indent="-285750" algn="l">
              <a:lnSpc>
                <a:spcPct val="150000"/>
              </a:lnSpc>
              <a:buFont typeface="Arial" panose="020B0604020202020204" pitchFamily="34" charset="0"/>
              <a:buChar char="•"/>
            </a:pPr>
            <a:r>
              <a:rPr lang="fr-BE" sz="2000" b="1" dirty="0" err="1"/>
              <a:t>We</a:t>
            </a:r>
            <a:r>
              <a:rPr lang="fr-BE" sz="2000" b="1" dirty="0"/>
              <a:t> </a:t>
            </a:r>
            <a:r>
              <a:rPr lang="fr-BE" sz="2000" b="1" dirty="0" err="1"/>
              <a:t>collega’s</a:t>
            </a:r>
            <a:r>
              <a:rPr lang="fr-BE" sz="2000" b="1" dirty="0"/>
              <a:t> </a:t>
            </a:r>
            <a:r>
              <a:rPr lang="fr-BE" sz="2000" b="1" dirty="0" err="1"/>
              <a:t>meer</a:t>
            </a:r>
            <a:r>
              <a:rPr lang="fr-BE" sz="2000" b="1" dirty="0"/>
              <a:t> </a:t>
            </a:r>
            <a:r>
              <a:rPr lang="fr-BE" sz="2000" b="1" dirty="0" err="1"/>
              <a:t>bewust</a:t>
            </a:r>
            <a:r>
              <a:rPr lang="fr-BE" sz="2000" b="1" dirty="0"/>
              <a:t> </a:t>
            </a:r>
            <a:r>
              <a:rPr lang="fr-BE" sz="2000" b="1" dirty="0" err="1"/>
              <a:t>kunnen</a:t>
            </a:r>
            <a:r>
              <a:rPr lang="fr-BE" sz="2000" b="1" dirty="0"/>
              <a:t> </a:t>
            </a:r>
            <a:r>
              <a:rPr lang="fr-BE" sz="2000" b="1" dirty="0" err="1"/>
              <a:t>maken</a:t>
            </a:r>
            <a:r>
              <a:rPr lang="fr-BE" sz="2000" b="1" dirty="0"/>
              <a:t> van </a:t>
            </a:r>
            <a:r>
              <a:rPr lang="fr-BE" sz="2000" b="1" dirty="0" err="1"/>
              <a:t>veiligheid</a:t>
            </a:r>
            <a:endParaRPr lang="fr-BE" sz="2000" b="1" dirty="0"/>
          </a:p>
          <a:p>
            <a:pPr marL="285750" indent="-285750" algn="l">
              <a:lnSpc>
                <a:spcPct val="150000"/>
              </a:lnSpc>
              <a:buFont typeface="Arial" panose="020B0604020202020204" pitchFamily="34" charset="0"/>
              <a:buChar char="•"/>
            </a:pPr>
            <a:r>
              <a:rPr lang="fr-BE" sz="2000" b="1" dirty="0" err="1"/>
              <a:t>We</a:t>
            </a:r>
            <a:r>
              <a:rPr lang="fr-BE" sz="2000" b="1" dirty="0"/>
              <a:t> onze </a:t>
            </a:r>
            <a:r>
              <a:rPr lang="fr-BE" sz="2000" b="1" dirty="0" err="1"/>
              <a:t>veiligheidscultuur</a:t>
            </a:r>
            <a:r>
              <a:rPr lang="fr-BE" sz="2000" b="1" dirty="0"/>
              <a:t> </a:t>
            </a:r>
            <a:r>
              <a:rPr lang="fr-BE" sz="2000" b="1" dirty="0" err="1"/>
              <a:t>verbeteren</a:t>
            </a:r>
            <a:endParaRPr lang="fr-BE" sz="2000" b="1" dirty="0"/>
          </a:p>
          <a:p>
            <a:pPr marL="285750" indent="-285750" algn="l">
              <a:lnSpc>
                <a:spcPct val="150000"/>
              </a:lnSpc>
              <a:buFont typeface="Arial" panose="020B0604020202020204" pitchFamily="34" charset="0"/>
              <a:buChar char="•"/>
            </a:pPr>
            <a:endParaRPr lang="fr-BE" dirty="0"/>
          </a:p>
          <a:p>
            <a:pPr algn="l"/>
            <a:r>
              <a:rPr lang="fr-BE" dirty="0"/>
              <a:t>  </a:t>
            </a:r>
          </a:p>
          <a:p>
            <a:pPr algn="l"/>
            <a:r>
              <a:rPr lang="fr-BE" sz="3200" dirty="0">
                <a:solidFill>
                  <a:srgbClr val="FF0000"/>
                </a:solidFill>
              </a:rPr>
              <a:t>Dus: BOM! </a:t>
            </a:r>
            <a:r>
              <a:rPr lang="fr-BE" sz="3200" dirty="0" err="1">
                <a:solidFill>
                  <a:srgbClr val="FF0000"/>
                </a:solidFill>
              </a:rPr>
              <a:t>Bijna-OngevalsMeldingen</a:t>
            </a:r>
            <a:endParaRPr lang="fr-BE" sz="3200" dirty="0">
              <a:solidFill>
                <a:srgbClr val="FF0000"/>
              </a:solidFill>
            </a:endParaRPr>
          </a:p>
          <a:p>
            <a:pPr marL="285750" indent="-285750" algn="l">
              <a:buFont typeface="Arial" panose="020B0604020202020204" pitchFamily="34" charset="0"/>
              <a:buChar char="•"/>
            </a:pPr>
            <a:endParaRPr lang="en-GB" dirty="0"/>
          </a:p>
        </p:txBody>
      </p:sp>
      <p:pic>
        <p:nvPicPr>
          <p:cNvPr id="2" name="Afbeelding 1" descr="Afbeelding met tekst, Lettertype, Graphics, schermopname&#10;&#10;Automatisch gegenereerde beschrijving">
            <a:extLst>
              <a:ext uri="{FF2B5EF4-FFF2-40B4-BE49-F238E27FC236}">
                <a16:creationId xmlns:a16="http://schemas.microsoft.com/office/drawing/2014/main" id="{C844D8D4-335E-2C28-BC35-EA25934C312B}"/>
              </a:ext>
            </a:extLst>
          </p:cNvPr>
          <p:cNvPicPr>
            <a:picLocks noChangeAspect="1"/>
          </p:cNvPicPr>
          <p:nvPr/>
        </p:nvPicPr>
        <p:blipFill>
          <a:blip r:embed="rId2"/>
          <a:stretch>
            <a:fillRect/>
          </a:stretch>
        </p:blipFill>
        <p:spPr>
          <a:xfrm>
            <a:off x="164592" y="6306934"/>
            <a:ext cx="1426464" cy="368503"/>
          </a:xfrm>
          <a:prstGeom prst="rect">
            <a:avLst/>
          </a:prstGeom>
        </p:spPr>
      </p:pic>
    </p:spTree>
    <p:extLst>
      <p:ext uri="{BB962C8B-B14F-4D97-AF65-F5344CB8AC3E}">
        <p14:creationId xmlns:p14="http://schemas.microsoft.com/office/powerpoint/2010/main" val="129272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Lettertype, Graphics, sinaasappel, grafische vormgeving&#10;&#10;Automatisch gegenereerde beschrijving">
            <a:extLst>
              <a:ext uri="{FF2B5EF4-FFF2-40B4-BE49-F238E27FC236}">
                <a16:creationId xmlns:a16="http://schemas.microsoft.com/office/drawing/2014/main" id="{C87DE344-4222-27C9-2C98-5EA8A235EE36}"/>
              </a:ext>
            </a:extLst>
          </p:cNvPr>
          <p:cNvPicPr>
            <a:picLocks noChangeAspect="1"/>
          </p:cNvPicPr>
          <p:nvPr/>
        </p:nvPicPr>
        <p:blipFill>
          <a:blip r:embed="rId2"/>
          <a:stretch>
            <a:fillRect/>
          </a:stretch>
        </p:blipFill>
        <p:spPr>
          <a:xfrm>
            <a:off x="2193028" y="1456940"/>
            <a:ext cx="7805944" cy="3944120"/>
          </a:xfrm>
          <a:prstGeom prst="rect">
            <a:avLst/>
          </a:prstGeom>
        </p:spPr>
      </p:pic>
      <p:pic>
        <p:nvPicPr>
          <p:cNvPr id="2" name="Afbeelding 1" descr="Afbeelding met tekst, Lettertype, Graphics, schermopname&#10;&#10;Automatisch gegenereerde beschrijving">
            <a:extLst>
              <a:ext uri="{FF2B5EF4-FFF2-40B4-BE49-F238E27FC236}">
                <a16:creationId xmlns:a16="http://schemas.microsoft.com/office/drawing/2014/main" id="{13F03BE4-255F-A074-B8FC-AD15B4A457E7}"/>
              </a:ext>
            </a:extLst>
          </p:cNvPr>
          <p:cNvPicPr>
            <a:picLocks noChangeAspect="1"/>
          </p:cNvPicPr>
          <p:nvPr/>
        </p:nvPicPr>
        <p:blipFill>
          <a:blip r:embed="rId3"/>
          <a:stretch>
            <a:fillRect/>
          </a:stretch>
        </p:blipFill>
        <p:spPr>
          <a:xfrm>
            <a:off x="3666668" y="64941"/>
            <a:ext cx="4858663" cy="1255154"/>
          </a:xfrm>
          <a:prstGeom prst="rect">
            <a:avLst/>
          </a:prstGeom>
        </p:spPr>
      </p:pic>
    </p:spTree>
    <p:extLst>
      <p:ext uri="{BB962C8B-B14F-4D97-AF65-F5344CB8AC3E}">
        <p14:creationId xmlns:p14="http://schemas.microsoft.com/office/powerpoint/2010/main" val="4095334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A3FBAD2-8362-97CC-2279-63E095514163}"/>
              </a:ext>
            </a:extLst>
          </p:cNvPr>
          <p:cNvSpPr>
            <a:spLocks noGrp="1"/>
          </p:cNvSpPr>
          <p:nvPr>
            <p:ph type="sldNum" sz="quarter" idx="4294967295"/>
          </p:nvPr>
        </p:nvSpPr>
        <p:spPr>
          <a:xfrm>
            <a:off x="11626850" y="6492875"/>
            <a:ext cx="565150" cy="365125"/>
          </a:xfrm>
          <a:prstGeom prst="rect">
            <a:avLst/>
          </a:prstGeom>
        </p:spPr>
        <p:txBody>
          <a:bodyPr/>
          <a:lstStyle/>
          <a:p>
            <a:fld id="{070B80B4-B953-6547-A044-6E303DFD4AF3}" type="slidenum">
              <a:rPr lang="nl-BE" smtClean="0"/>
              <a:pPr/>
              <a:t>2</a:t>
            </a:fld>
            <a:endParaRPr lang="nl-BE" dirty="0"/>
          </a:p>
        </p:txBody>
      </p:sp>
      <p:pic>
        <p:nvPicPr>
          <p:cNvPr id="1030" name="Picture 6" descr="een persoon die wandelt langs een gebouw met een baksteen die vlak voor de voeten valt, duidelijk geschrokken">
            <a:extLst>
              <a:ext uri="{FF2B5EF4-FFF2-40B4-BE49-F238E27FC236}">
                <a16:creationId xmlns:a16="http://schemas.microsoft.com/office/drawing/2014/main" id="{7E140202-0462-E7A1-011A-562444DDE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5188" y="1076325"/>
            <a:ext cx="5010149" cy="501014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tekst, Lettertype, Graphics, schermopname&#10;&#10;Automatisch gegenereerde beschrijving">
            <a:extLst>
              <a:ext uri="{FF2B5EF4-FFF2-40B4-BE49-F238E27FC236}">
                <a16:creationId xmlns:a16="http://schemas.microsoft.com/office/drawing/2014/main" id="{89A23233-1BF6-9983-70B4-E01589790E1D}"/>
              </a:ext>
            </a:extLst>
          </p:cNvPr>
          <p:cNvPicPr>
            <a:picLocks noChangeAspect="1"/>
          </p:cNvPicPr>
          <p:nvPr/>
        </p:nvPicPr>
        <p:blipFill>
          <a:blip r:embed="rId3"/>
          <a:stretch>
            <a:fillRect/>
          </a:stretch>
        </p:blipFill>
        <p:spPr>
          <a:xfrm>
            <a:off x="164592" y="6306934"/>
            <a:ext cx="1426464" cy="368503"/>
          </a:xfrm>
          <a:prstGeom prst="rect">
            <a:avLst/>
          </a:prstGeom>
        </p:spPr>
      </p:pic>
    </p:spTree>
    <p:extLst>
      <p:ext uri="{BB962C8B-B14F-4D97-AF65-F5344CB8AC3E}">
        <p14:creationId xmlns:p14="http://schemas.microsoft.com/office/powerpoint/2010/main" val="2675709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5FEA73E7-379E-467D-CD4C-807EAAC776DA}"/>
              </a:ext>
            </a:extLst>
          </p:cNvPr>
          <p:cNvSpPr txBox="1"/>
          <p:nvPr/>
        </p:nvSpPr>
        <p:spPr>
          <a:xfrm>
            <a:off x="3571539" y="1837115"/>
            <a:ext cx="5048923" cy="1766450"/>
          </a:xfrm>
          <a:prstGeom prst="rect">
            <a:avLst/>
          </a:prstGeom>
          <a:noFill/>
        </p:spPr>
        <p:txBody>
          <a:bodyPr wrap="none" lIns="91440" tIns="45720" rIns="91440" bIns="45720" numCol="1">
            <a:prstTxWarp prst="textStop">
              <a:avLst/>
            </a:prstTxWarp>
            <a:spAutoFit/>
          </a:bodyPr>
          <a:lstStyle>
            <a:defPPr>
              <a:defRPr lang="en-GB"/>
            </a:defPPr>
            <a:lvl1pPr algn="ctr" fontAlgn="base">
              <a:spcBef>
                <a:spcPct val="0"/>
              </a:spcBef>
              <a:spcAft>
                <a:spcPct val="0"/>
              </a:spcAft>
              <a:defRPr sz="5400" b="1" cap="none" spc="0">
                <a:ln w="12700">
                  <a:solidFill>
                    <a:schemeClr val="accent3">
                      <a:lumMod val="50000"/>
                    </a:schemeClr>
                  </a:solidFill>
                  <a:prstDash val="solid"/>
                </a:ln>
                <a:solidFill>
                  <a:srgbClr val="FF0000"/>
                </a:solidFill>
                <a:effectLst>
                  <a:innerShdw blurRad="177800">
                    <a:schemeClr val="accent3">
                      <a:lumMod val="50000"/>
                    </a:schemeClr>
                  </a:innerShdw>
                </a:effectLst>
                <a:latin typeface="Arial" charset="0"/>
                <a:cs typeface="Arial" charset="0"/>
              </a:defRPr>
            </a:lvl1pPr>
            <a:lvl2pPr algn="ctr" fontAlgn="base">
              <a:spcBef>
                <a:spcPct val="0"/>
              </a:spcBef>
              <a:spcAft>
                <a:spcPct val="0"/>
              </a:spcAft>
              <a:defRPr>
                <a:latin typeface="Arial" charset="0"/>
                <a:cs typeface="Arial" charset="0"/>
              </a:defRPr>
            </a:lvl2pPr>
            <a:lvl3pPr algn="ctr" fontAlgn="base">
              <a:spcBef>
                <a:spcPct val="0"/>
              </a:spcBef>
              <a:spcAft>
                <a:spcPct val="0"/>
              </a:spcAft>
              <a:defRPr>
                <a:latin typeface="Arial" charset="0"/>
                <a:cs typeface="Arial" charset="0"/>
              </a:defRPr>
            </a:lvl3pPr>
            <a:lvl4pPr algn="ctr" fontAlgn="base">
              <a:spcBef>
                <a:spcPct val="0"/>
              </a:spcBef>
              <a:spcAft>
                <a:spcPct val="0"/>
              </a:spcAft>
              <a:defRPr>
                <a:latin typeface="Arial" charset="0"/>
                <a:cs typeface="Arial" charset="0"/>
              </a:defRPr>
            </a:lvl4pPr>
            <a:lvl5pPr algn="ct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fr-BE" dirty="0" err="1"/>
              <a:t>Variabiliteit</a:t>
            </a:r>
            <a:endParaRPr lang="en-GB" dirty="0"/>
          </a:p>
        </p:txBody>
      </p:sp>
      <p:sp>
        <p:nvSpPr>
          <p:cNvPr id="14" name="Not Equal 13">
            <a:extLst>
              <a:ext uri="{FF2B5EF4-FFF2-40B4-BE49-F238E27FC236}">
                <a16:creationId xmlns:a16="http://schemas.microsoft.com/office/drawing/2014/main" id="{5CBBB65F-6264-C739-7E5F-F689B71C2F40}"/>
              </a:ext>
            </a:extLst>
          </p:cNvPr>
          <p:cNvSpPr/>
          <p:nvPr/>
        </p:nvSpPr>
        <p:spPr>
          <a:xfrm>
            <a:off x="4709378" y="2223652"/>
            <a:ext cx="2446815" cy="1379913"/>
          </a:xfrm>
          <a:prstGeom prst="mathNotEqual">
            <a:avLst/>
          </a:prstGeom>
          <a:solidFill>
            <a:srgbClr val="FF6200"/>
          </a:solidFill>
          <a:ln>
            <a:solidFill>
              <a:srgbClr val="FF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200"/>
              </a:solidFill>
            </a:endParaRPr>
          </a:p>
        </p:txBody>
      </p:sp>
      <p:sp>
        <p:nvSpPr>
          <p:cNvPr id="2" name="Slide Number Placeholder 1">
            <a:extLst>
              <a:ext uri="{FF2B5EF4-FFF2-40B4-BE49-F238E27FC236}">
                <a16:creationId xmlns:a16="http://schemas.microsoft.com/office/drawing/2014/main" id="{96B63E6F-4CA5-495F-62A3-286D647A9ED2}"/>
              </a:ext>
            </a:extLst>
          </p:cNvPr>
          <p:cNvSpPr>
            <a:spLocks noGrp="1"/>
          </p:cNvSpPr>
          <p:nvPr>
            <p:ph type="sldNum" sz="quarter" idx="4"/>
          </p:nvPr>
        </p:nvSpPr>
        <p:spPr/>
        <p:txBody>
          <a:bodyPr/>
          <a:lstStyle/>
          <a:p>
            <a:fld id="{070B80B4-B953-6547-A044-6E303DFD4AF3}" type="slidenum">
              <a:rPr lang="nl-BE" smtClean="0"/>
              <a:pPr/>
              <a:t>3</a:t>
            </a:fld>
            <a:endParaRPr lang="nl-BE" dirty="0"/>
          </a:p>
        </p:txBody>
      </p:sp>
      <p:pic>
        <p:nvPicPr>
          <p:cNvPr id="7" name="Picture 6">
            <a:extLst>
              <a:ext uri="{FF2B5EF4-FFF2-40B4-BE49-F238E27FC236}">
                <a16:creationId xmlns:a16="http://schemas.microsoft.com/office/drawing/2014/main" id="{8BAAC6AB-BC75-DA03-3D6B-BCCF85A90C96}"/>
              </a:ext>
            </a:extLst>
          </p:cNvPr>
          <p:cNvPicPr>
            <a:picLocks noChangeAspect="1"/>
          </p:cNvPicPr>
          <p:nvPr/>
        </p:nvPicPr>
        <p:blipFill>
          <a:blip r:embed="rId3"/>
          <a:stretch>
            <a:fillRect/>
          </a:stretch>
        </p:blipFill>
        <p:spPr>
          <a:xfrm>
            <a:off x="1370956" y="1178030"/>
            <a:ext cx="2038635" cy="3038899"/>
          </a:xfrm>
          <a:prstGeom prst="rect">
            <a:avLst/>
          </a:prstGeom>
        </p:spPr>
      </p:pic>
      <p:pic>
        <p:nvPicPr>
          <p:cNvPr id="9" name="Picture 8">
            <a:extLst>
              <a:ext uri="{FF2B5EF4-FFF2-40B4-BE49-F238E27FC236}">
                <a16:creationId xmlns:a16="http://schemas.microsoft.com/office/drawing/2014/main" id="{E71C0827-5B9D-068E-CF85-0C37D77ADC08}"/>
              </a:ext>
            </a:extLst>
          </p:cNvPr>
          <p:cNvPicPr>
            <a:picLocks noChangeAspect="1"/>
          </p:cNvPicPr>
          <p:nvPr/>
        </p:nvPicPr>
        <p:blipFill>
          <a:blip r:embed="rId4"/>
          <a:stretch>
            <a:fillRect/>
          </a:stretch>
        </p:blipFill>
        <p:spPr>
          <a:xfrm>
            <a:off x="8620462" y="968451"/>
            <a:ext cx="2200582" cy="3248478"/>
          </a:xfrm>
          <a:prstGeom prst="rect">
            <a:avLst/>
          </a:prstGeom>
        </p:spPr>
      </p:pic>
      <p:sp>
        <p:nvSpPr>
          <p:cNvPr id="10" name="TextBox 9">
            <a:extLst>
              <a:ext uri="{FF2B5EF4-FFF2-40B4-BE49-F238E27FC236}">
                <a16:creationId xmlns:a16="http://schemas.microsoft.com/office/drawing/2014/main" id="{EFA2A4D3-29AF-C383-B943-6A13F9EE2644}"/>
              </a:ext>
            </a:extLst>
          </p:cNvPr>
          <p:cNvSpPr txBox="1"/>
          <p:nvPr/>
        </p:nvSpPr>
        <p:spPr>
          <a:xfrm>
            <a:off x="1904197" y="4216929"/>
            <a:ext cx="972151" cy="523220"/>
          </a:xfrm>
          <a:prstGeom prst="rect">
            <a:avLst/>
          </a:prstGeom>
          <a:noFill/>
        </p:spPr>
        <p:txBody>
          <a:bodyPr wrap="square" rtlCol="0">
            <a:spAutoFit/>
          </a:bodyPr>
          <a:lstStyle/>
          <a:p>
            <a:r>
              <a:rPr lang="en-GB" sz="2800" dirty="0"/>
              <a:t>TAAK</a:t>
            </a:r>
          </a:p>
        </p:txBody>
      </p:sp>
      <p:sp>
        <p:nvSpPr>
          <p:cNvPr id="11" name="TextBox 10">
            <a:extLst>
              <a:ext uri="{FF2B5EF4-FFF2-40B4-BE49-F238E27FC236}">
                <a16:creationId xmlns:a16="http://schemas.microsoft.com/office/drawing/2014/main" id="{1B386742-C76B-AB96-BD46-472469BD9974}"/>
              </a:ext>
            </a:extLst>
          </p:cNvPr>
          <p:cNvSpPr txBox="1"/>
          <p:nvPr/>
        </p:nvSpPr>
        <p:spPr>
          <a:xfrm>
            <a:off x="9015544" y="4216929"/>
            <a:ext cx="1805500" cy="523220"/>
          </a:xfrm>
          <a:prstGeom prst="rect">
            <a:avLst/>
          </a:prstGeom>
          <a:noFill/>
        </p:spPr>
        <p:txBody>
          <a:bodyPr wrap="square" rtlCol="0">
            <a:spAutoFit/>
          </a:bodyPr>
          <a:lstStyle/>
          <a:p>
            <a:r>
              <a:rPr lang="en-GB" sz="2800" dirty="0"/>
              <a:t>ACTIVITEIT</a:t>
            </a:r>
          </a:p>
        </p:txBody>
      </p:sp>
      <p:sp>
        <p:nvSpPr>
          <p:cNvPr id="12" name="TextBox 11">
            <a:extLst>
              <a:ext uri="{FF2B5EF4-FFF2-40B4-BE49-F238E27FC236}">
                <a16:creationId xmlns:a16="http://schemas.microsoft.com/office/drawing/2014/main" id="{894167B4-1445-1FFE-38E8-E7A9BF243138}"/>
              </a:ext>
            </a:extLst>
          </p:cNvPr>
          <p:cNvSpPr txBox="1"/>
          <p:nvPr/>
        </p:nvSpPr>
        <p:spPr>
          <a:xfrm>
            <a:off x="1536834" y="4725418"/>
            <a:ext cx="2038636" cy="646331"/>
          </a:xfrm>
          <a:prstGeom prst="rect">
            <a:avLst/>
          </a:prstGeom>
          <a:noFill/>
        </p:spPr>
        <p:txBody>
          <a:bodyPr wrap="square" rtlCol="0">
            <a:spAutoFit/>
          </a:bodyPr>
          <a:lstStyle/>
          <a:p>
            <a:r>
              <a:rPr lang="en-GB" dirty="0" err="1"/>
              <a:t>Zoals</a:t>
            </a:r>
            <a:r>
              <a:rPr lang="en-GB" dirty="0"/>
              <a:t> het </a:t>
            </a:r>
            <a:r>
              <a:rPr lang="en-GB" dirty="0" err="1"/>
              <a:t>werk</a:t>
            </a:r>
            <a:r>
              <a:rPr lang="en-GB" dirty="0"/>
              <a:t> </a:t>
            </a:r>
            <a:r>
              <a:rPr lang="en-GB" dirty="0" err="1"/>
              <a:t>wordt</a:t>
            </a:r>
            <a:r>
              <a:rPr lang="en-GB" dirty="0"/>
              <a:t> </a:t>
            </a:r>
            <a:r>
              <a:rPr lang="en-GB" dirty="0" err="1"/>
              <a:t>voorzien</a:t>
            </a:r>
            <a:endParaRPr lang="en-GB" dirty="0"/>
          </a:p>
        </p:txBody>
      </p:sp>
      <p:sp>
        <p:nvSpPr>
          <p:cNvPr id="13" name="TextBox 12">
            <a:extLst>
              <a:ext uri="{FF2B5EF4-FFF2-40B4-BE49-F238E27FC236}">
                <a16:creationId xmlns:a16="http://schemas.microsoft.com/office/drawing/2014/main" id="{BB0C05CD-1535-A75B-0D8C-4EA4EE58DC9B}"/>
              </a:ext>
            </a:extLst>
          </p:cNvPr>
          <p:cNvSpPr txBox="1"/>
          <p:nvPr/>
        </p:nvSpPr>
        <p:spPr>
          <a:xfrm>
            <a:off x="9015544" y="4740149"/>
            <a:ext cx="2038636" cy="646331"/>
          </a:xfrm>
          <a:prstGeom prst="rect">
            <a:avLst/>
          </a:prstGeom>
          <a:noFill/>
        </p:spPr>
        <p:txBody>
          <a:bodyPr wrap="square" rtlCol="0">
            <a:spAutoFit/>
          </a:bodyPr>
          <a:lstStyle/>
          <a:p>
            <a:r>
              <a:rPr lang="en-GB" dirty="0" err="1"/>
              <a:t>Zoals</a:t>
            </a:r>
            <a:r>
              <a:rPr lang="en-GB" dirty="0"/>
              <a:t> het </a:t>
            </a:r>
            <a:r>
              <a:rPr lang="en-GB" dirty="0" err="1"/>
              <a:t>werk</a:t>
            </a:r>
            <a:r>
              <a:rPr lang="en-GB" dirty="0"/>
              <a:t> </a:t>
            </a:r>
            <a:r>
              <a:rPr lang="en-GB" dirty="0" err="1"/>
              <a:t>wordt</a:t>
            </a:r>
            <a:r>
              <a:rPr lang="en-GB" dirty="0"/>
              <a:t> </a:t>
            </a:r>
            <a:r>
              <a:rPr lang="en-GB" dirty="0" err="1"/>
              <a:t>uitgevoerd</a:t>
            </a:r>
            <a:endParaRPr lang="en-GB" dirty="0"/>
          </a:p>
        </p:txBody>
      </p:sp>
      <p:sp>
        <p:nvSpPr>
          <p:cNvPr id="15" name="TextBox 14">
            <a:extLst>
              <a:ext uri="{FF2B5EF4-FFF2-40B4-BE49-F238E27FC236}">
                <a16:creationId xmlns:a16="http://schemas.microsoft.com/office/drawing/2014/main" id="{3383B0CA-E24A-F020-055D-6B4547CA8AC1}"/>
              </a:ext>
            </a:extLst>
          </p:cNvPr>
          <p:cNvSpPr txBox="1"/>
          <p:nvPr/>
        </p:nvSpPr>
        <p:spPr>
          <a:xfrm>
            <a:off x="3245109" y="5552902"/>
            <a:ext cx="6937982" cy="830997"/>
          </a:xfrm>
          <a:prstGeom prst="rect">
            <a:avLst/>
          </a:prstGeom>
          <a:noFill/>
        </p:spPr>
        <p:txBody>
          <a:bodyPr wrap="square" rtlCol="0">
            <a:spAutoFit/>
          </a:bodyPr>
          <a:lstStyle/>
          <a:p>
            <a:r>
              <a:rPr lang="en-GB" sz="4800" dirty="0" err="1"/>
              <a:t>Ongewenste</a:t>
            </a:r>
            <a:r>
              <a:rPr lang="en-GB" sz="4800" dirty="0"/>
              <a:t> </a:t>
            </a:r>
            <a:r>
              <a:rPr lang="en-GB" sz="4800" dirty="0" err="1"/>
              <a:t>Gebeurtenis</a:t>
            </a:r>
            <a:endParaRPr lang="en-GB" sz="4800" dirty="0"/>
          </a:p>
        </p:txBody>
      </p:sp>
      <p:sp>
        <p:nvSpPr>
          <p:cNvPr id="16" name="Flowchart: Connector 11">
            <a:extLst>
              <a:ext uri="{FF2B5EF4-FFF2-40B4-BE49-F238E27FC236}">
                <a16:creationId xmlns:a16="http://schemas.microsoft.com/office/drawing/2014/main" id="{01D5E326-27F5-3F04-D31D-0AAF6622F85D}"/>
              </a:ext>
            </a:extLst>
          </p:cNvPr>
          <p:cNvSpPr/>
          <p:nvPr/>
        </p:nvSpPr>
        <p:spPr>
          <a:xfrm>
            <a:off x="7233552" y="4462291"/>
            <a:ext cx="688063" cy="666689"/>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a:t>
            </a:r>
          </a:p>
        </p:txBody>
      </p:sp>
      <p:sp>
        <p:nvSpPr>
          <p:cNvPr id="17" name="Flowchart: Connector 12">
            <a:extLst>
              <a:ext uri="{FF2B5EF4-FFF2-40B4-BE49-F238E27FC236}">
                <a16:creationId xmlns:a16="http://schemas.microsoft.com/office/drawing/2014/main" id="{EBD6B7FB-7523-9E18-DC61-C65BAC656DE6}"/>
              </a:ext>
            </a:extLst>
          </p:cNvPr>
          <p:cNvSpPr/>
          <p:nvPr/>
        </p:nvSpPr>
        <p:spPr>
          <a:xfrm>
            <a:off x="5663721" y="4462292"/>
            <a:ext cx="688063" cy="666689"/>
          </a:xfrm>
          <a:prstGeom prst="flowChartConnector">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O</a:t>
            </a:r>
          </a:p>
        </p:txBody>
      </p:sp>
      <p:sp>
        <p:nvSpPr>
          <p:cNvPr id="18" name="Flowchart: Connector 13">
            <a:extLst>
              <a:ext uri="{FF2B5EF4-FFF2-40B4-BE49-F238E27FC236}">
                <a16:creationId xmlns:a16="http://schemas.microsoft.com/office/drawing/2014/main" id="{90B385AB-A3E3-1BA1-FCA5-3CC9A8FD1DCE}"/>
              </a:ext>
            </a:extLst>
          </p:cNvPr>
          <p:cNvSpPr/>
          <p:nvPr/>
        </p:nvSpPr>
        <p:spPr>
          <a:xfrm>
            <a:off x="4086544" y="4462292"/>
            <a:ext cx="688063" cy="666689"/>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a:t>
            </a:r>
          </a:p>
        </p:txBody>
      </p:sp>
      <p:pic>
        <p:nvPicPr>
          <p:cNvPr id="3" name="Afbeelding 2" descr="Afbeelding met tekst, Lettertype, Graphics, schermopname&#10;&#10;Automatisch gegenereerde beschrijving">
            <a:extLst>
              <a:ext uri="{FF2B5EF4-FFF2-40B4-BE49-F238E27FC236}">
                <a16:creationId xmlns:a16="http://schemas.microsoft.com/office/drawing/2014/main" id="{624B5A27-9A50-22DB-2DC0-FBD534FE5C87}"/>
              </a:ext>
            </a:extLst>
          </p:cNvPr>
          <p:cNvPicPr>
            <a:picLocks noChangeAspect="1"/>
          </p:cNvPicPr>
          <p:nvPr/>
        </p:nvPicPr>
        <p:blipFill>
          <a:blip r:embed="rId5"/>
          <a:stretch>
            <a:fillRect/>
          </a:stretch>
        </p:blipFill>
        <p:spPr>
          <a:xfrm>
            <a:off x="164592" y="6306934"/>
            <a:ext cx="1426464" cy="368503"/>
          </a:xfrm>
          <a:prstGeom prst="rect">
            <a:avLst/>
          </a:prstGeom>
        </p:spPr>
      </p:pic>
    </p:spTree>
    <p:extLst>
      <p:ext uri="{BB962C8B-B14F-4D97-AF65-F5344CB8AC3E}">
        <p14:creationId xmlns:p14="http://schemas.microsoft.com/office/powerpoint/2010/main" val="340641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14"/>
                                        </p:tgtEl>
                                        <p:attrNameLst>
                                          <p:attrName>style.visibility</p:attrName>
                                        </p:attrNameLst>
                                      </p:cBhvr>
                                      <p:to>
                                        <p:strVal val="hidden"/>
                                      </p:to>
                                    </p:set>
                                  </p:childTnLst>
                                </p:cTn>
                              </p:par>
                              <p:par>
                                <p:cTn id="50" presetID="21" presetClass="entr" presetSubtype="1"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animBg="1"/>
      <p:bldP spid="14" grpId="1" animBg="1"/>
      <p:bldP spid="10" grpId="0"/>
      <p:bldP spid="11" grpId="0"/>
      <p:bldP spid="12" grpId="0"/>
      <p:bldP spid="13" grpId="0"/>
      <p:bldP spid="15" grpId="0"/>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A9863AF-4BCA-1391-9DEC-FC69F6948CB6}"/>
              </a:ext>
            </a:extLst>
          </p:cNvPr>
          <p:cNvSpPr>
            <a:spLocks noGrp="1"/>
          </p:cNvSpPr>
          <p:nvPr>
            <p:ph type="sldNum" sz="quarter" idx="4"/>
          </p:nvPr>
        </p:nvSpPr>
        <p:spPr/>
        <p:txBody>
          <a:bodyPr/>
          <a:lstStyle/>
          <a:p>
            <a:fld id="{070B80B4-B953-6547-A044-6E303DFD4AF3}" type="slidenum">
              <a:rPr lang="nl-BE" smtClean="0"/>
              <a:pPr/>
              <a:t>4</a:t>
            </a:fld>
            <a:endParaRPr lang="nl-BE" dirty="0"/>
          </a:p>
        </p:txBody>
      </p:sp>
      <p:sp>
        <p:nvSpPr>
          <p:cNvPr id="6" name="Tijdelijke aanduiding voor tekst 5">
            <a:extLst>
              <a:ext uri="{FF2B5EF4-FFF2-40B4-BE49-F238E27FC236}">
                <a16:creationId xmlns:a16="http://schemas.microsoft.com/office/drawing/2014/main" id="{76FF7506-4789-732B-E9EF-C24885F44D57}"/>
              </a:ext>
            </a:extLst>
          </p:cNvPr>
          <p:cNvSpPr>
            <a:spLocks noGrp="1"/>
          </p:cNvSpPr>
          <p:nvPr>
            <p:ph type="body" sz="quarter" idx="18"/>
          </p:nvPr>
        </p:nvSpPr>
        <p:spPr/>
        <p:txBody>
          <a:bodyPr/>
          <a:lstStyle/>
          <a:p>
            <a:r>
              <a:rPr lang="nl-BE" dirty="0"/>
              <a:t>Bijna-ongeval?</a:t>
            </a:r>
          </a:p>
        </p:txBody>
      </p:sp>
      <p:sp>
        <p:nvSpPr>
          <p:cNvPr id="5" name="Tijdelijke aanduiding voor tekst 4">
            <a:extLst>
              <a:ext uri="{FF2B5EF4-FFF2-40B4-BE49-F238E27FC236}">
                <a16:creationId xmlns:a16="http://schemas.microsoft.com/office/drawing/2014/main" id="{98688BFF-6777-28A2-9D32-0AEB0362BF1D}"/>
              </a:ext>
            </a:extLst>
          </p:cNvPr>
          <p:cNvSpPr>
            <a:spLocks noGrp="1"/>
          </p:cNvSpPr>
          <p:nvPr>
            <p:ph type="body" sz="quarter" idx="17"/>
          </p:nvPr>
        </p:nvSpPr>
        <p:spPr>
          <a:xfrm>
            <a:off x="355676" y="845232"/>
            <a:ext cx="12272188" cy="478554"/>
          </a:xfrm>
        </p:spPr>
        <p:txBody>
          <a:bodyPr/>
          <a:lstStyle/>
          <a:p>
            <a:r>
              <a:rPr lang="fr-BE" b="1" dirty="0">
                <a:solidFill>
                  <a:schemeClr val="accent2"/>
                </a:solidFill>
              </a:rPr>
              <a:t>ISO 45001: </a:t>
            </a:r>
            <a:r>
              <a:rPr lang="fr-BE" dirty="0" err="1">
                <a:solidFill>
                  <a:schemeClr val="accent2"/>
                </a:solidFill>
              </a:rPr>
              <a:t>Veiligheids</a:t>
            </a:r>
            <a:r>
              <a:rPr lang="fr-BE" dirty="0">
                <a:solidFill>
                  <a:schemeClr val="accent2"/>
                </a:solidFill>
              </a:rPr>
              <a:t>- en </a:t>
            </a:r>
            <a:r>
              <a:rPr lang="fr-BE" dirty="0" err="1">
                <a:solidFill>
                  <a:schemeClr val="accent2"/>
                </a:solidFill>
              </a:rPr>
              <a:t>gezondheidsmanagementsystemen</a:t>
            </a:r>
            <a:endParaRPr lang="en-GB" dirty="0">
              <a:solidFill>
                <a:schemeClr val="accent2"/>
              </a:solidFill>
            </a:endParaRPr>
          </a:p>
          <a:p>
            <a:endParaRPr lang="nl-BE" dirty="0"/>
          </a:p>
        </p:txBody>
      </p:sp>
      <p:grpSp>
        <p:nvGrpSpPr>
          <p:cNvPr id="18" name="Groep 17">
            <a:extLst>
              <a:ext uri="{FF2B5EF4-FFF2-40B4-BE49-F238E27FC236}">
                <a16:creationId xmlns:a16="http://schemas.microsoft.com/office/drawing/2014/main" id="{8575CDD0-2A1D-422A-87C7-8428F83F80BD}"/>
              </a:ext>
            </a:extLst>
          </p:cNvPr>
          <p:cNvGrpSpPr/>
          <p:nvPr/>
        </p:nvGrpSpPr>
        <p:grpSpPr>
          <a:xfrm>
            <a:off x="2669439" y="2058374"/>
            <a:ext cx="6853122" cy="2664295"/>
            <a:chOff x="2669439" y="2058374"/>
            <a:chExt cx="6853122" cy="2664295"/>
          </a:xfrm>
        </p:grpSpPr>
        <p:pic>
          <p:nvPicPr>
            <p:cNvPr id="14" name="Picture 12" descr="➤ Modèles de parchemins ◁ Téléchargement gratuit | Word &amp; PDF">
              <a:extLst>
                <a:ext uri="{FF2B5EF4-FFF2-40B4-BE49-F238E27FC236}">
                  <a16:creationId xmlns:a16="http://schemas.microsoft.com/office/drawing/2014/main" id="{B84CB87E-6747-1997-24B1-B533D1131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439" y="2058374"/>
              <a:ext cx="6853122" cy="2664295"/>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2">
              <a:extLst>
                <a:ext uri="{FF2B5EF4-FFF2-40B4-BE49-F238E27FC236}">
                  <a16:creationId xmlns:a16="http://schemas.microsoft.com/office/drawing/2014/main" id="{B07851DF-8121-5989-4E5C-9338656C3F5C}"/>
                </a:ext>
              </a:extLst>
            </p:cNvPr>
            <p:cNvSpPr txBox="1"/>
            <p:nvPr/>
          </p:nvSpPr>
          <p:spPr>
            <a:xfrm>
              <a:off x="3011748" y="2322431"/>
              <a:ext cx="6168503" cy="2308324"/>
            </a:xfrm>
            <a:prstGeom prst="rect">
              <a:avLst/>
            </a:prstGeom>
            <a:noFill/>
          </p:spPr>
          <p:txBody>
            <a:bodyPr wrap="square" rtlCol="0">
              <a:spAutoFit/>
            </a:bodyPr>
            <a:lstStyle/>
            <a:p>
              <a:pPr algn="l"/>
              <a:r>
                <a:rPr lang="nl-BE" b="1" i="1" dirty="0">
                  <a:solidFill>
                    <a:schemeClr val="bg1"/>
                  </a:solidFill>
                </a:rPr>
                <a:t>Incident</a:t>
              </a:r>
              <a:r>
                <a:rPr lang="nl-BE" i="1" dirty="0">
                  <a:solidFill>
                    <a:schemeClr val="bg1"/>
                  </a:solidFill>
                </a:rPr>
                <a:t>: </a:t>
              </a:r>
              <a:r>
                <a:rPr lang="nl-BE" dirty="0">
                  <a:solidFill>
                    <a:schemeClr val="bg1"/>
                  </a:solidFill>
                </a:rPr>
                <a:t>voorval dat voortvloeit uit werk, of zich voordoet tijdens werk, dat tot letsels en gezondheidsproblemen leidt of zou kunnen leiden.</a:t>
              </a:r>
            </a:p>
            <a:p>
              <a:pPr algn="l"/>
              <a:r>
                <a:rPr lang="nl-BE" dirty="0">
                  <a:solidFill>
                    <a:schemeClr val="bg1"/>
                  </a:solidFill>
                </a:rPr>
                <a:t>Een incident waarbij zich letsels en gezondheidsproblemen voordoen, wordt soms als ongeval aangeduid</a:t>
              </a:r>
            </a:p>
            <a:p>
              <a:pPr algn="l"/>
              <a:r>
                <a:rPr lang="nl-BE" dirty="0">
                  <a:solidFill>
                    <a:schemeClr val="bg1"/>
                  </a:solidFill>
                </a:rPr>
                <a:t>Een incident waarbij zich geen letsels en gezondheidsproblemen voordoen, maar waarbij de mogelijkheid bestaat dat deze zich voordoen, wordt soms aangeduid als een “bijna-ongeval”.</a:t>
              </a:r>
            </a:p>
          </p:txBody>
        </p:sp>
      </p:grpSp>
      <p:sp>
        <p:nvSpPr>
          <p:cNvPr id="16" name="ZoneTexte 14">
            <a:extLst>
              <a:ext uri="{FF2B5EF4-FFF2-40B4-BE49-F238E27FC236}">
                <a16:creationId xmlns:a16="http://schemas.microsoft.com/office/drawing/2014/main" id="{3D7B5755-0E45-10EA-B279-7EF6F1202D9D}"/>
              </a:ext>
            </a:extLst>
          </p:cNvPr>
          <p:cNvSpPr txBox="1"/>
          <p:nvPr/>
        </p:nvSpPr>
        <p:spPr>
          <a:xfrm>
            <a:off x="3922572" y="4861588"/>
            <a:ext cx="6744567" cy="369332"/>
          </a:xfrm>
          <a:prstGeom prst="rect">
            <a:avLst/>
          </a:prstGeom>
          <a:noFill/>
        </p:spPr>
        <p:txBody>
          <a:bodyPr wrap="square" rtlCol="0">
            <a:spAutoFit/>
          </a:bodyPr>
          <a:lstStyle/>
          <a:p>
            <a:pPr algn="l"/>
            <a:r>
              <a:rPr lang="fr-BE" b="1" dirty="0"/>
              <a:t>Over </a:t>
            </a:r>
            <a:r>
              <a:rPr lang="fr-BE" b="1" dirty="0" err="1"/>
              <a:t>exploitatieveiligheid</a:t>
            </a:r>
            <a:r>
              <a:rPr lang="fr-BE" b="1" dirty="0"/>
              <a:t>:</a:t>
            </a:r>
            <a:endParaRPr lang="en-GB" dirty="0"/>
          </a:p>
        </p:txBody>
      </p:sp>
      <p:sp>
        <p:nvSpPr>
          <p:cNvPr id="17" name="Rectangle : coins arrondis 18">
            <a:extLst>
              <a:ext uri="{FF2B5EF4-FFF2-40B4-BE49-F238E27FC236}">
                <a16:creationId xmlns:a16="http://schemas.microsoft.com/office/drawing/2014/main" id="{CB00CA07-D5BA-6BF4-5F36-B6D865999389}"/>
              </a:ext>
            </a:extLst>
          </p:cNvPr>
          <p:cNvSpPr/>
          <p:nvPr/>
        </p:nvSpPr>
        <p:spPr bwMode="auto">
          <a:xfrm>
            <a:off x="2535910" y="5369839"/>
            <a:ext cx="6986651" cy="896903"/>
          </a:xfrm>
          <a:prstGeom prst="roundRect">
            <a:avLst/>
          </a:prstGeom>
          <a:solidFill>
            <a:schemeClr val="accent2">
              <a:lumMod val="40000"/>
              <a:lumOff val="60000"/>
            </a:schemeClr>
          </a:solidFill>
          <a:ln w="3175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nl-BE"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Een ongewenste gebeurtenis die geen schade</a:t>
            </a:r>
            <a:r>
              <a:rPr kumimoji="0" lang="nl-BE" sz="1600" b="0" i="0" u="none" strike="noStrike" cap="none" normalizeH="0" dirty="0">
                <a:ln>
                  <a:noFill/>
                </a:ln>
                <a:solidFill>
                  <a:schemeClr val="tx1"/>
                </a:solidFill>
                <a:effectLst/>
                <a:latin typeface="Calibri" panose="020F0502020204030204" pitchFamily="34" charset="0"/>
                <a:cs typeface="Calibri" panose="020F0502020204030204" pitchFamily="34" charset="0"/>
              </a:rPr>
              <a:t> veroorzaakt aan personen of</a:t>
            </a:r>
          </a:p>
          <a:p>
            <a:pPr marL="0" marR="0" indent="0" algn="just" defTabSz="914400" rtl="0" eaLnBrk="1" fontAlgn="base" latinLnBrk="0" hangingPunct="1">
              <a:lnSpc>
                <a:spcPct val="100000"/>
              </a:lnSpc>
              <a:spcBef>
                <a:spcPct val="0"/>
              </a:spcBef>
              <a:spcAft>
                <a:spcPct val="0"/>
              </a:spcAft>
              <a:buClrTx/>
              <a:buSzTx/>
              <a:buFontTx/>
              <a:buNone/>
              <a:tabLst/>
            </a:pPr>
            <a:r>
              <a:rPr lang="nl-BE" sz="1600" dirty="0">
                <a:latin typeface="Calibri" panose="020F0502020204030204" pitchFamily="34" charset="0"/>
                <a:cs typeface="Calibri" panose="020F0502020204030204" pitchFamily="34" charset="0"/>
              </a:rPr>
              <a:t>m</a:t>
            </a:r>
            <a:r>
              <a:rPr kumimoji="0" lang="nl-BE" sz="1600" b="0" i="0" u="none" strike="noStrike" cap="none" normalizeH="0" dirty="0">
                <a:ln>
                  <a:noFill/>
                </a:ln>
                <a:solidFill>
                  <a:schemeClr val="tx1"/>
                </a:solidFill>
                <a:effectLst/>
                <a:latin typeface="Calibri" panose="020F0502020204030204" pitchFamily="34" charset="0"/>
                <a:cs typeface="Calibri" panose="020F0502020204030204" pitchFamily="34" charset="0"/>
              </a:rPr>
              <a:t>ateri</a:t>
            </a:r>
            <a:r>
              <a:rPr lang="nl-BE" sz="1600" dirty="0">
                <a:latin typeface="Calibri" panose="020F0502020204030204" pitchFamily="34" charset="0"/>
                <a:cs typeface="Calibri" panose="020F0502020204030204" pitchFamily="34" charset="0"/>
              </a:rPr>
              <a:t>a</a:t>
            </a:r>
            <a:r>
              <a:rPr kumimoji="0" lang="nl-BE" sz="1600" b="0" i="0" u="none" strike="noStrike" cap="none" normalizeH="0" dirty="0">
                <a:ln>
                  <a:noFill/>
                </a:ln>
                <a:solidFill>
                  <a:schemeClr val="tx1"/>
                </a:solidFill>
                <a:effectLst/>
                <a:latin typeface="Calibri" panose="020F0502020204030204" pitchFamily="34" charset="0"/>
                <a:cs typeface="Calibri" panose="020F0502020204030204" pitchFamily="34" charset="0"/>
              </a:rPr>
              <a:t>al, maar wel het potentieel heeft om dat te doen, kan worden aangeduid</a:t>
            </a:r>
          </a:p>
          <a:p>
            <a:pPr marL="0" marR="0" indent="0" algn="just" defTabSz="914400" rtl="0" eaLnBrk="1" fontAlgn="base" latinLnBrk="0" hangingPunct="1">
              <a:lnSpc>
                <a:spcPct val="100000"/>
              </a:lnSpc>
              <a:spcBef>
                <a:spcPct val="0"/>
              </a:spcBef>
              <a:spcAft>
                <a:spcPct val="0"/>
              </a:spcAft>
              <a:buClrTx/>
              <a:buSzTx/>
              <a:buFontTx/>
              <a:buNone/>
              <a:tabLst/>
            </a:pPr>
            <a:r>
              <a:rPr kumimoji="0" lang="nl-BE" sz="1600" b="0" i="0" u="none" strike="noStrike" cap="none" normalizeH="0" dirty="0">
                <a:ln>
                  <a:noFill/>
                </a:ln>
                <a:solidFill>
                  <a:schemeClr val="tx1"/>
                </a:solidFill>
                <a:effectLst/>
                <a:latin typeface="Calibri" panose="020F0502020204030204" pitchFamily="34" charset="0"/>
                <a:cs typeface="Calibri" panose="020F0502020204030204" pitchFamily="34" charset="0"/>
              </a:rPr>
              <a:t>als een “incident”, “bijna</a:t>
            </a:r>
            <a:r>
              <a:rPr lang="nl-BE" sz="1600" dirty="0">
                <a:latin typeface="Calibri" panose="020F0502020204030204" pitchFamily="34" charset="0"/>
                <a:cs typeface="Calibri" panose="020F0502020204030204" pitchFamily="34" charset="0"/>
              </a:rPr>
              <a:t>-ongeval” of “gevaarlijke situatie”.</a:t>
            </a:r>
            <a:endParaRPr kumimoji="0" lang="nl-BE"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2" name="Afbeelding 1" descr="Afbeelding met tekst, Lettertype, Graphics, schermopname&#10;&#10;Automatisch gegenereerde beschrijving">
            <a:extLst>
              <a:ext uri="{FF2B5EF4-FFF2-40B4-BE49-F238E27FC236}">
                <a16:creationId xmlns:a16="http://schemas.microsoft.com/office/drawing/2014/main" id="{BA506606-3BC6-4B4E-6E9D-F7C8A601A2DB}"/>
              </a:ext>
            </a:extLst>
          </p:cNvPr>
          <p:cNvPicPr>
            <a:picLocks noChangeAspect="1"/>
          </p:cNvPicPr>
          <p:nvPr/>
        </p:nvPicPr>
        <p:blipFill>
          <a:blip r:embed="rId3"/>
          <a:stretch>
            <a:fillRect/>
          </a:stretch>
        </p:blipFill>
        <p:spPr>
          <a:xfrm>
            <a:off x="164592" y="6306934"/>
            <a:ext cx="1426464" cy="368503"/>
          </a:xfrm>
          <a:prstGeom prst="rect">
            <a:avLst/>
          </a:prstGeom>
        </p:spPr>
      </p:pic>
    </p:spTree>
    <p:extLst>
      <p:ext uri="{BB962C8B-B14F-4D97-AF65-F5344CB8AC3E}">
        <p14:creationId xmlns:p14="http://schemas.microsoft.com/office/powerpoint/2010/main" val="168709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E24D6072-4FEE-9684-F69A-D27E6B7A35A0}"/>
              </a:ext>
            </a:extLst>
          </p:cNvPr>
          <p:cNvSpPr>
            <a:spLocks noGrp="1"/>
          </p:cNvSpPr>
          <p:nvPr>
            <p:ph type="sldNum" sz="quarter" idx="4"/>
          </p:nvPr>
        </p:nvSpPr>
        <p:spPr/>
        <p:txBody>
          <a:bodyPr/>
          <a:lstStyle/>
          <a:p>
            <a:fld id="{070B80B4-B953-6547-A044-6E303DFD4AF3}" type="slidenum">
              <a:rPr lang="nl-BE" smtClean="0"/>
              <a:pPr/>
              <a:t>5</a:t>
            </a:fld>
            <a:endParaRPr lang="nl-BE" dirty="0"/>
          </a:p>
        </p:txBody>
      </p:sp>
      <p:sp>
        <p:nvSpPr>
          <p:cNvPr id="11" name="Tijdelijke aanduiding voor tekst 10">
            <a:extLst>
              <a:ext uri="{FF2B5EF4-FFF2-40B4-BE49-F238E27FC236}">
                <a16:creationId xmlns:a16="http://schemas.microsoft.com/office/drawing/2014/main" id="{D03B5B97-2E37-13D3-3FE6-39CB7410201B}"/>
              </a:ext>
            </a:extLst>
          </p:cNvPr>
          <p:cNvSpPr>
            <a:spLocks noGrp="1"/>
          </p:cNvSpPr>
          <p:nvPr>
            <p:ph type="body" sz="quarter" idx="18"/>
          </p:nvPr>
        </p:nvSpPr>
        <p:spPr/>
        <p:txBody>
          <a:bodyPr/>
          <a:lstStyle/>
          <a:p>
            <a:r>
              <a:rPr lang="nl-BE" dirty="0"/>
              <a:t>Bijna-ongeval?</a:t>
            </a:r>
          </a:p>
        </p:txBody>
      </p:sp>
      <p:sp>
        <p:nvSpPr>
          <p:cNvPr id="10" name="Tijdelijke aanduiding voor tekst 9">
            <a:extLst>
              <a:ext uri="{FF2B5EF4-FFF2-40B4-BE49-F238E27FC236}">
                <a16:creationId xmlns:a16="http://schemas.microsoft.com/office/drawing/2014/main" id="{0BA2479E-C5C1-A660-D588-4CA9082D36ED}"/>
              </a:ext>
            </a:extLst>
          </p:cNvPr>
          <p:cNvSpPr>
            <a:spLocks noGrp="1"/>
          </p:cNvSpPr>
          <p:nvPr>
            <p:ph type="body" sz="quarter" idx="17"/>
          </p:nvPr>
        </p:nvSpPr>
        <p:spPr/>
        <p:txBody>
          <a:bodyPr/>
          <a:lstStyle/>
          <a:p>
            <a:r>
              <a:rPr lang="nl-BE" dirty="0"/>
              <a:t>Wet houdende de Spoorcodex (30/08/2013)</a:t>
            </a:r>
          </a:p>
        </p:txBody>
      </p:sp>
      <p:grpSp>
        <p:nvGrpSpPr>
          <p:cNvPr id="13" name="Groep 12">
            <a:extLst>
              <a:ext uri="{FF2B5EF4-FFF2-40B4-BE49-F238E27FC236}">
                <a16:creationId xmlns:a16="http://schemas.microsoft.com/office/drawing/2014/main" id="{3693B771-66AD-33FA-2B10-1E6BF70CE967}"/>
              </a:ext>
            </a:extLst>
          </p:cNvPr>
          <p:cNvGrpSpPr/>
          <p:nvPr/>
        </p:nvGrpSpPr>
        <p:grpSpPr>
          <a:xfrm>
            <a:off x="1146830" y="1967397"/>
            <a:ext cx="9898339" cy="3848187"/>
            <a:chOff x="683037" y="1967397"/>
            <a:chExt cx="9898339" cy="3848187"/>
          </a:xfrm>
        </p:grpSpPr>
        <p:pic>
          <p:nvPicPr>
            <p:cNvPr id="5" name="Picture 12" descr="➤ Modèles de parchemins ◁ Téléchargement gratuit | Word &amp; PDF">
              <a:extLst>
                <a:ext uri="{FF2B5EF4-FFF2-40B4-BE49-F238E27FC236}">
                  <a16:creationId xmlns:a16="http://schemas.microsoft.com/office/drawing/2014/main" id="{0E6D0433-87C6-F91E-C673-784D6CC02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037" y="1967397"/>
              <a:ext cx="9898339" cy="3848187"/>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8EEB5099-EA71-341E-9AE0-99673FE55FE4}"/>
                </a:ext>
              </a:extLst>
            </p:cNvPr>
            <p:cNvSpPr txBox="1"/>
            <p:nvPr/>
          </p:nvSpPr>
          <p:spPr>
            <a:xfrm>
              <a:off x="1252728" y="2352317"/>
              <a:ext cx="8750808" cy="3139321"/>
            </a:xfrm>
            <a:prstGeom prst="rect">
              <a:avLst/>
            </a:prstGeom>
            <a:noFill/>
          </p:spPr>
          <p:txBody>
            <a:bodyPr wrap="square" rtlCol="0">
              <a:spAutoFit/>
            </a:bodyPr>
            <a:lstStyle/>
            <a:p>
              <a:r>
                <a:rPr lang="nl-BE" b="1" i="1" dirty="0">
                  <a:solidFill>
                    <a:schemeClr val="bg1"/>
                  </a:solidFill>
                </a:rPr>
                <a:t>Ongeval: </a:t>
              </a:r>
              <a:r>
                <a:rPr lang="nl-BE" dirty="0">
                  <a:solidFill>
                    <a:schemeClr val="bg1"/>
                  </a:solidFill>
                </a:rPr>
                <a:t>ongewenste of onbedoelde plotse gebeurtenis of reeks gebeurtenissen met schadelijke gevolgen</a:t>
              </a:r>
            </a:p>
            <a:p>
              <a:r>
                <a:rPr lang="nl-BE" b="1" i="1" dirty="0">
                  <a:solidFill>
                    <a:schemeClr val="bg1"/>
                  </a:solidFill>
                </a:rPr>
                <a:t>Ernstig ongeval: </a:t>
              </a:r>
              <a:r>
                <a:rPr lang="nl-BE" dirty="0">
                  <a:solidFill>
                    <a:schemeClr val="bg1"/>
                  </a:solidFill>
                </a:rPr>
                <a:t>botsing of ontsporing van treinen waarbij ten minste één persoon omkomt of vijf of meer personen ernstig gewond raken of grote schade aan het rollend materieel, de infrastructuur of het milieu veroorzaakt, dan wel een ander ongeval dat dezelfde gevolgen heeft en duidelijke consequenties heeft voor de regelgeving op het gebied van de veiligheid op het spoor of het veiligheidsbeheer; onder “grote schade” wordt schade verstaan waarvan de totale kosten onmiddellijk door de onderzoekende instantie op ten minste 2 miljoen euro kunnen worden geraamd.</a:t>
              </a:r>
            </a:p>
            <a:p>
              <a:r>
                <a:rPr lang="nl-BE" b="1" i="1" dirty="0">
                  <a:solidFill>
                    <a:schemeClr val="bg1"/>
                  </a:solidFill>
                </a:rPr>
                <a:t>Incident: </a:t>
              </a:r>
              <a:r>
                <a:rPr lang="nl-BE" dirty="0">
                  <a:solidFill>
                    <a:schemeClr val="bg1"/>
                  </a:solidFill>
                </a:rPr>
                <a:t>een ander voorval dan een ongeval of een ernstig ongeval, dat de veiligheid van de spoorwegexploitatie aantast</a:t>
              </a:r>
            </a:p>
          </p:txBody>
        </p:sp>
      </p:grpSp>
      <p:pic>
        <p:nvPicPr>
          <p:cNvPr id="2" name="Afbeelding 1" descr="Afbeelding met tekst, Lettertype, Graphics, schermopname&#10;&#10;Automatisch gegenereerde beschrijving">
            <a:extLst>
              <a:ext uri="{FF2B5EF4-FFF2-40B4-BE49-F238E27FC236}">
                <a16:creationId xmlns:a16="http://schemas.microsoft.com/office/drawing/2014/main" id="{C79460C4-D4B3-05A9-7D81-1AF50B01310E}"/>
              </a:ext>
            </a:extLst>
          </p:cNvPr>
          <p:cNvPicPr>
            <a:picLocks noChangeAspect="1"/>
          </p:cNvPicPr>
          <p:nvPr/>
        </p:nvPicPr>
        <p:blipFill>
          <a:blip r:embed="rId3"/>
          <a:stretch>
            <a:fillRect/>
          </a:stretch>
        </p:blipFill>
        <p:spPr>
          <a:xfrm>
            <a:off x="164592" y="6306934"/>
            <a:ext cx="1426464" cy="368503"/>
          </a:xfrm>
          <a:prstGeom prst="rect">
            <a:avLst/>
          </a:prstGeom>
        </p:spPr>
      </p:pic>
    </p:spTree>
    <p:extLst>
      <p:ext uri="{BB962C8B-B14F-4D97-AF65-F5344CB8AC3E}">
        <p14:creationId xmlns:p14="http://schemas.microsoft.com/office/powerpoint/2010/main" val="886210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F8CC93B-5C2A-A0F5-3C4A-A1A8FC836960}"/>
              </a:ext>
            </a:extLst>
          </p:cNvPr>
          <p:cNvSpPr>
            <a:spLocks noGrp="1"/>
          </p:cNvSpPr>
          <p:nvPr>
            <p:ph type="body" sz="quarter" idx="18"/>
          </p:nvPr>
        </p:nvSpPr>
        <p:spPr/>
        <p:txBody>
          <a:bodyPr/>
          <a:lstStyle/>
          <a:p>
            <a:r>
              <a:rPr lang="nl-BE" dirty="0"/>
              <a:t>Bijna-ongeval?</a:t>
            </a:r>
          </a:p>
        </p:txBody>
      </p:sp>
      <p:sp>
        <p:nvSpPr>
          <p:cNvPr id="3" name="Tijdelijke aanduiding voor dianummer 2">
            <a:extLst>
              <a:ext uri="{FF2B5EF4-FFF2-40B4-BE49-F238E27FC236}">
                <a16:creationId xmlns:a16="http://schemas.microsoft.com/office/drawing/2014/main" id="{246A29E9-A282-6D8E-1453-069BD43FFC24}"/>
              </a:ext>
            </a:extLst>
          </p:cNvPr>
          <p:cNvSpPr>
            <a:spLocks noGrp="1"/>
          </p:cNvSpPr>
          <p:nvPr>
            <p:ph type="sldNum" sz="quarter" idx="4"/>
          </p:nvPr>
        </p:nvSpPr>
        <p:spPr/>
        <p:txBody>
          <a:bodyPr/>
          <a:lstStyle/>
          <a:p>
            <a:fld id="{070B80B4-B953-6547-A044-6E303DFD4AF3}" type="slidenum">
              <a:rPr lang="nl-BE" smtClean="0"/>
              <a:pPr/>
              <a:t>6</a:t>
            </a:fld>
            <a:endParaRPr lang="nl-BE" dirty="0"/>
          </a:p>
        </p:txBody>
      </p:sp>
      <p:pic>
        <p:nvPicPr>
          <p:cNvPr id="8" name="Afbeelding 7" descr="Afbeelding met schets, tekening, tekenfilm, zwart-wit&#10;&#10;Automatisch gegenereerde beschrijving">
            <a:extLst>
              <a:ext uri="{FF2B5EF4-FFF2-40B4-BE49-F238E27FC236}">
                <a16:creationId xmlns:a16="http://schemas.microsoft.com/office/drawing/2014/main" id="{3B3FE9AE-CC11-8660-0543-E95127EE379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350008" y="792658"/>
            <a:ext cx="8071104" cy="5700217"/>
          </a:xfrm>
          <a:prstGeom prst="rect">
            <a:avLst/>
          </a:prstGeom>
        </p:spPr>
      </p:pic>
      <p:sp>
        <p:nvSpPr>
          <p:cNvPr id="13" name="Vrije vorm: vorm 12">
            <a:extLst>
              <a:ext uri="{FF2B5EF4-FFF2-40B4-BE49-F238E27FC236}">
                <a16:creationId xmlns:a16="http://schemas.microsoft.com/office/drawing/2014/main" id="{3E3D057B-E4C9-B3D7-288C-ECCCBC8472D2}"/>
              </a:ext>
            </a:extLst>
          </p:cNvPr>
          <p:cNvSpPr/>
          <p:nvPr/>
        </p:nvSpPr>
        <p:spPr>
          <a:xfrm>
            <a:off x="7808941" y="1316416"/>
            <a:ext cx="1591091" cy="1627952"/>
          </a:xfrm>
          <a:custGeom>
            <a:avLst/>
            <a:gdLst>
              <a:gd name="connsiteX0" fmla="*/ 521243 w 1591091"/>
              <a:gd name="connsiteY0" fmla="*/ 320 h 1627952"/>
              <a:gd name="connsiteX1" fmla="*/ 713267 w 1591091"/>
              <a:gd name="connsiteY1" fmla="*/ 73472 h 1627952"/>
              <a:gd name="connsiteX2" fmla="*/ 1106459 w 1591091"/>
              <a:gd name="connsiteY2" fmla="*/ 64328 h 1627952"/>
              <a:gd name="connsiteX3" fmla="*/ 1133891 w 1591091"/>
              <a:gd name="connsiteY3" fmla="*/ 73472 h 1627952"/>
              <a:gd name="connsiteX4" fmla="*/ 1197899 w 1591091"/>
              <a:gd name="connsiteY4" fmla="*/ 110048 h 1627952"/>
              <a:gd name="connsiteX5" fmla="*/ 1271051 w 1591091"/>
              <a:gd name="connsiteY5" fmla="*/ 137480 h 1627952"/>
              <a:gd name="connsiteX6" fmla="*/ 1362491 w 1591091"/>
              <a:gd name="connsiteY6" fmla="*/ 155768 h 1627952"/>
              <a:gd name="connsiteX7" fmla="*/ 1399067 w 1591091"/>
              <a:gd name="connsiteY7" fmla="*/ 164912 h 1627952"/>
              <a:gd name="connsiteX8" fmla="*/ 1453931 w 1591091"/>
              <a:gd name="connsiteY8" fmla="*/ 219776 h 1627952"/>
              <a:gd name="connsiteX9" fmla="*/ 1481363 w 1591091"/>
              <a:gd name="connsiteY9" fmla="*/ 274640 h 1627952"/>
              <a:gd name="connsiteX10" fmla="*/ 1508795 w 1591091"/>
              <a:gd name="connsiteY10" fmla="*/ 311216 h 1627952"/>
              <a:gd name="connsiteX11" fmla="*/ 1517939 w 1591091"/>
              <a:gd name="connsiteY11" fmla="*/ 366080 h 1627952"/>
              <a:gd name="connsiteX12" fmla="*/ 1527083 w 1591091"/>
              <a:gd name="connsiteY12" fmla="*/ 393512 h 1627952"/>
              <a:gd name="connsiteX13" fmla="*/ 1545371 w 1591091"/>
              <a:gd name="connsiteY13" fmla="*/ 457520 h 1627952"/>
              <a:gd name="connsiteX14" fmla="*/ 1572803 w 1591091"/>
              <a:gd name="connsiteY14" fmla="*/ 640400 h 1627952"/>
              <a:gd name="connsiteX15" fmla="*/ 1591091 w 1591091"/>
              <a:gd name="connsiteY15" fmla="*/ 713552 h 1627952"/>
              <a:gd name="connsiteX16" fmla="*/ 1581947 w 1591091"/>
              <a:gd name="connsiteY16" fmla="*/ 1033592 h 1627952"/>
              <a:gd name="connsiteX17" fmla="*/ 1572803 w 1591091"/>
              <a:gd name="connsiteY17" fmla="*/ 1070168 h 1627952"/>
              <a:gd name="connsiteX18" fmla="*/ 1508795 w 1591091"/>
              <a:gd name="connsiteY18" fmla="*/ 1216472 h 1627952"/>
              <a:gd name="connsiteX19" fmla="*/ 1472219 w 1591091"/>
              <a:gd name="connsiteY19" fmla="*/ 1253048 h 1627952"/>
              <a:gd name="connsiteX20" fmla="*/ 1444787 w 1591091"/>
              <a:gd name="connsiteY20" fmla="*/ 1307912 h 1627952"/>
              <a:gd name="connsiteX21" fmla="*/ 1389923 w 1591091"/>
              <a:gd name="connsiteY21" fmla="*/ 1390208 h 1627952"/>
              <a:gd name="connsiteX22" fmla="*/ 1371635 w 1591091"/>
              <a:gd name="connsiteY22" fmla="*/ 1417640 h 1627952"/>
              <a:gd name="connsiteX23" fmla="*/ 1344203 w 1591091"/>
              <a:gd name="connsiteY23" fmla="*/ 1435928 h 1627952"/>
              <a:gd name="connsiteX24" fmla="*/ 1261907 w 1591091"/>
              <a:gd name="connsiteY24" fmla="*/ 1490792 h 1627952"/>
              <a:gd name="connsiteX25" fmla="*/ 1143035 w 1591091"/>
              <a:gd name="connsiteY25" fmla="*/ 1518224 h 1627952"/>
              <a:gd name="connsiteX26" fmla="*/ 951011 w 1591091"/>
              <a:gd name="connsiteY26" fmla="*/ 1545656 h 1627952"/>
              <a:gd name="connsiteX27" fmla="*/ 887003 w 1591091"/>
              <a:gd name="connsiteY27" fmla="*/ 1582232 h 1627952"/>
              <a:gd name="connsiteX28" fmla="*/ 859571 w 1591091"/>
              <a:gd name="connsiteY28" fmla="*/ 1591376 h 1627952"/>
              <a:gd name="connsiteX29" fmla="*/ 822995 w 1591091"/>
              <a:gd name="connsiteY29" fmla="*/ 1609664 h 1627952"/>
              <a:gd name="connsiteX30" fmla="*/ 758987 w 1591091"/>
              <a:gd name="connsiteY30" fmla="*/ 1627952 h 1627952"/>
              <a:gd name="connsiteX31" fmla="*/ 649259 w 1591091"/>
              <a:gd name="connsiteY31" fmla="*/ 1618808 h 1627952"/>
              <a:gd name="connsiteX32" fmla="*/ 621827 w 1591091"/>
              <a:gd name="connsiteY32" fmla="*/ 1600520 h 1627952"/>
              <a:gd name="connsiteX33" fmla="*/ 566963 w 1591091"/>
              <a:gd name="connsiteY33" fmla="*/ 1582232 h 1627952"/>
              <a:gd name="connsiteX34" fmla="*/ 539531 w 1591091"/>
              <a:gd name="connsiteY34" fmla="*/ 1563944 h 1627952"/>
              <a:gd name="connsiteX35" fmla="*/ 502955 w 1591091"/>
              <a:gd name="connsiteY35" fmla="*/ 1545656 h 1627952"/>
              <a:gd name="connsiteX36" fmla="*/ 466379 w 1591091"/>
              <a:gd name="connsiteY36" fmla="*/ 1509080 h 1627952"/>
              <a:gd name="connsiteX37" fmla="*/ 438947 w 1591091"/>
              <a:gd name="connsiteY37" fmla="*/ 1472504 h 1627952"/>
              <a:gd name="connsiteX38" fmla="*/ 374939 w 1591091"/>
              <a:gd name="connsiteY38" fmla="*/ 1408496 h 1627952"/>
              <a:gd name="connsiteX39" fmla="*/ 365795 w 1591091"/>
              <a:gd name="connsiteY39" fmla="*/ 1381064 h 1627952"/>
              <a:gd name="connsiteX40" fmla="*/ 338363 w 1591091"/>
              <a:gd name="connsiteY40" fmla="*/ 1344488 h 1627952"/>
              <a:gd name="connsiteX41" fmla="*/ 310931 w 1591091"/>
              <a:gd name="connsiteY41" fmla="*/ 1298768 h 1627952"/>
              <a:gd name="connsiteX42" fmla="*/ 256067 w 1591091"/>
              <a:gd name="connsiteY42" fmla="*/ 1198184 h 1627952"/>
              <a:gd name="connsiteX43" fmla="*/ 228635 w 1591091"/>
              <a:gd name="connsiteY43" fmla="*/ 1170752 h 1627952"/>
              <a:gd name="connsiteX44" fmla="*/ 192059 w 1591091"/>
              <a:gd name="connsiteY44" fmla="*/ 1115888 h 1627952"/>
              <a:gd name="connsiteX45" fmla="*/ 64043 w 1591091"/>
              <a:gd name="connsiteY45" fmla="*/ 951296 h 1627952"/>
              <a:gd name="connsiteX46" fmla="*/ 18323 w 1591091"/>
              <a:gd name="connsiteY46" fmla="*/ 896432 h 1627952"/>
              <a:gd name="connsiteX47" fmla="*/ 9179 w 1591091"/>
              <a:gd name="connsiteY47" fmla="*/ 859856 h 1627952"/>
              <a:gd name="connsiteX48" fmla="*/ 35 w 1591091"/>
              <a:gd name="connsiteY48" fmla="*/ 832424 h 1627952"/>
              <a:gd name="connsiteX49" fmla="*/ 18323 w 1591091"/>
              <a:gd name="connsiteY49" fmla="*/ 713552 h 1627952"/>
              <a:gd name="connsiteX50" fmla="*/ 73187 w 1591091"/>
              <a:gd name="connsiteY50" fmla="*/ 603824 h 1627952"/>
              <a:gd name="connsiteX51" fmla="*/ 118907 w 1591091"/>
              <a:gd name="connsiteY51" fmla="*/ 539816 h 1627952"/>
              <a:gd name="connsiteX52" fmla="*/ 128051 w 1591091"/>
              <a:gd name="connsiteY52" fmla="*/ 512384 h 1627952"/>
              <a:gd name="connsiteX53" fmla="*/ 146339 w 1591091"/>
              <a:gd name="connsiteY53" fmla="*/ 475808 h 1627952"/>
              <a:gd name="connsiteX54" fmla="*/ 164627 w 1591091"/>
              <a:gd name="connsiteY54" fmla="*/ 347792 h 1627952"/>
              <a:gd name="connsiteX55" fmla="*/ 210347 w 1591091"/>
              <a:gd name="connsiteY55" fmla="*/ 292928 h 1627952"/>
              <a:gd name="connsiteX56" fmla="*/ 228635 w 1591091"/>
              <a:gd name="connsiteY56" fmla="*/ 265496 h 1627952"/>
              <a:gd name="connsiteX57" fmla="*/ 274355 w 1591091"/>
              <a:gd name="connsiteY57" fmla="*/ 192344 h 1627952"/>
              <a:gd name="connsiteX58" fmla="*/ 329219 w 1591091"/>
              <a:gd name="connsiteY58" fmla="*/ 119192 h 1627952"/>
              <a:gd name="connsiteX59" fmla="*/ 347507 w 1591091"/>
              <a:gd name="connsiteY59" fmla="*/ 91760 h 1627952"/>
              <a:gd name="connsiteX60" fmla="*/ 374939 w 1591091"/>
              <a:gd name="connsiteY60" fmla="*/ 82616 h 1627952"/>
              <a:gd name="connsiteX61" fmla="*/ 411515 w 1591091"/>
              <a:gd name="connsiteY61" fmla="*/ 55184 h 1627952"/>
              <a:gd name="connsiteX62" fmla="*/ 466379 w 1591091"/>
              <a:gd name="connsiteY62" fmla="*/ 46040 h 1627952"/>
              <a:gd name="connsiteX63" fmla="*/ 521243 w 1591091"/>
              <a:gd name="connsiteY63" fmla="*/ 320 h 162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591091" h="1627952">
                <a:moveTo>
                  <a:pt x="521243" y="320"/>
                </a:moveTo>
                <a:cubicBezTo>
                  <a:pt x="562391" y="4892"/>
                  <a:pt x="611688" y="39612"/>
                  <a:pt x="713267" y="73472"/>
                </a:cubicBezTo>
                <a:cubicBezTo>
                  <a:pt x="879846" y="63673"/>
                  <a:pt x="966683" y="41032"/>
                  <a:pt x="1106459" y="64328"/>
                </a:cubicBezTo>
                <a:cubicBezTo>
                  <a:pt x="1115966" y="65913"/>
                  <a:pt x="1124747" y="70424"/>
                  <a:pt x="1133891" y="73472"/>
                </a:cubicBezTo>
                <a:cubicBezTo>
                  <a:pt x="1164408" y="119248"/>
                  <a:pt x="1136300" y="91094"/>
                  <a:pt x="1197899" y="110048"/>
                </a:cubicBezTo>
                <a:cubicBezTo>
                  <a:pt x="1222790" y="117707"/>
                  <a:pt x="1246345" y="129245"/>
                  <a:pt x="1271051" y="137480"/>
                </a:cubicBezTo>
                <a:cubicBezTo>
                  <a:pt x="1302910" y="148100"/>
                  <a:pt x="1328725" y="149015"/>
                  <a:pt x="1362491" y="155768"/>
                </a:cubicBezTo>
                <a:cubicBezTo>
                  <a:pt x="1374814" y="158233"/>
                  <a:pt x="1386875" y="161864"/>
                  <a:pt x="1399067" y="164912"/>
                </a:cubicBezTo>
                <a:cubicBezTo>
                  <a:pt x="1417355" y="183200"/>
                  <a:pt x="1438413" y="199085"/>
                  <a:pt x="1453931" y="219776"/>
                </a:cubicBezTo>
                <a:cubicBezTo>
                  <a:pt x="1466199" y="236133"/>
                  <a:pt x="1470843" y="257107"/>
                  <a:pt x="1481363" y="274640"/>
                </a:cubicBezTo>
                <a:cubicBezTo>
                  <a:pt x="1489204" y="287708"/>
                  <a:pt x="1499651" y="299024"/>
                  <a:pt x="1508795" y="311216"/>
                </a:cubicBezTo>
                <a:cubicBezTo>
                  <a:pt x="1511843" y="329504"/>
                  <a:pt x="1513917" y="347981"/>
                  <a:pt x="1517939" y="366080"/>
                </a:cubicBezTo>
                <a:cubicBezTo>
                  <a:pt x="1520030" y="375489"/>
                  <a:pt x="1524313" y="384280"/>
                  <a:pt x="1527083" y="393512"/>
                </a:cubicBezTo>
                <a:cubicBezTo>
                  <a:pt x="1533459" y="414766"/>
                  <a:pt x="1539275" y="436184"/>
                  <a:pt x="1545371" y="457520"/>
                </a:cubicBezTo>
                <a:cubicBezTo>
                  <a:pt x="1554182" y="528008"/>
                  <a:pt x="1557918" y="565974"/>
                  <a:pt x="1572803" y="640400"/>
                </a:cubicBezTo>
                <a:cubicBezTo>
                  <a:pt x="1577732" y="665046"/>
                  <a:pt x="1584995" y="689168"/>
                  <a:pt x="1591091" y="713552"/>
                </a:cubicBezTo>
                <a:cubicBezTo>
                  <a:pt x="1588043" y="820232"/>
                  <a:pt x="1587413" y="927009"/>
                  <a:pt x="1581947" y="1033592"/>
                </a:cubicBezTo>
                <a:cubicBezTo>
                  <a:pt x="1581303" y="1046143"/>
                  <a:pt x="1576255" y="1058084"/>
                  <a:pt x="1572803" y="1070168"/>
                </a:cubicBezTo>
                <a:cubicBezTo>
                  <a:pt x="1550279" y="1149003"/>
                  <a:pt x="1555271" y="1158377"/>
                  <a:pt x="1508795" y="1216472"/>
                </a:cubicBezTo>
                <a:cubicBezTo>
                  <a:pt x="1498024" y="1229936"/>
                  <a:pt x="1482107" y="1238923"/>
                  <a:pt x="1472219" y="1253048"/>
                </a:cubicBezTo>
                <a:cubicBezTo>
                  <a:pt x="1460494" y="1269799"/>
                  <a:pt x="1454578" y="1289962"/>
                  <a:pt x="1444787" y="1307912"/>
                </a:cubicBezTo>
                <a:cubicBezTo>
                  <a:pt x="1416246" y="1360238"/>
                  <a:pt x="1422246" y="1344955"/>
                  <a:pt x="1389923" y="1390208"/>
                </a:cubicBezTo>
                <a:cubicBezTo>
                  <a:pt x="1383535" y="1399151"/>
                  <a:pt x="1379406" y="1409869"/>
                  <a:pt x="1371635" y="1417640"/>
                </a:cubicBezTo>
                <a:cubicBezTo>
                  <a:pt x="1363864" y="1425411"/>
                  <a:pt x="1352995" y="1429334"/>
                  <a:pt x="1344203" y="1435928"/>
                </a:cubicBezTo>
                <a:cubicBezTo>
                  <a:pt x="1312020" y="1460065"/>
                  <a:pt x="1299050" y="1478411"/>
                  <a:pt x="1261907" y="1490792"/>
                </a:cubicBezTo>
                <a:cubicBezTo>
                  <a:pt x="1158436" y="1525282"/>
                  <a:pt x="1222826" y="1496463"/>
                  <a:pt x="1143035" y="1518224"/>
                </a:cubicBezTo>
                <a:cubicBezTo>
                  <a:pt x="1015779" y="1552930"/>
                  <a:pt x="1176152" y="1530647"/>
                  <a:pt x="951011" y="1545656"/>
                </a:cubicBezTo>
                <a:cubicBezTo>
                  <a:pt x="888114" y="1566622"/>
                  <a:pt x="964505" y="1537945"/>
                  <a:pt x="887003" y="1582232"/>
                </a:cubicBezTo>
                <a:cubicBezTo>
                  <a:pt x="878634" y="1587014"/>
                  <a:pt x="868430" y="1587579"/>
                  <a:pt x="859571" y="1591376"/>
                </a:cubicBezTo>
                <a:cubicBezTo>
                  <a:pt x="847042" y="1596746"/>
                  <a:pt x="835524" y="1604294"/>
                  <a:pt x="822995" y="1609664"/>
                </a:cubicBezTo>
                <a:cubicBezTo>
                  <a:pt x="804630" y="1617535"/>
                  <a:pt x="777548" y="1623312"/>
                  <a:pt x="758987" y="1627952"/>
                </a:cubicBezTo>
                <a:cubicBezTo>
                  <a:pt x="722411" y="1624904"/>
                  <a:pt x="685249" y="1626006"/>
                  <a:pt x="649259" y="1618808"/>
                </a:cubicBezTo>
                <a:cubicBezTo>
                  <a:pt x="638483" y="1616653"/>
                  <a:pt x="631870" y="1604983"/>
                  <a:pt x="621827" y="1600520"/>
                </a:cubicBezTo>
                <a:cubicBezTo>
                  <a:pt x="604211" y="1592691"/>
                  <a:pt x="584579" y="1590061"/>
                  <a:pt x="566963" y="1582232"/>
                </a:cubicBezTo>
                <a:cubicBezTo>
                  <a:pt x="556920" y="1577769"/>
                  <a:pt x="549073" y="1569396"/>
                  <a:pt x="539531" y="1563944"/>
                </a:cubicBezTo>
                <a:cubicBezTo>
                  <a:pt x="527696" y="1557181"/>
                  <a:pt x="515147" y="1551752"/>
                  <a:pt x="502955" y="1545656"/>
                </a:cubicBezTo>
                <a:cubicBezTo>
                  <a:pt x="482322" y="1483758"/>
                  <a:pt x="511396" y="1546594"/>
                  <a:pt x="466379" y="1509080"/>
                </a:cubicBezTo>
                <a:cubicBezTo>
                  <a:pt x="454671" y="1499324"/>
                  <a:pt x="449199" y="1483781"/>
                  <a:pt x="438947" y="1472504"/>
                </a:cubicBezTo>
                <a:cubicBezTo>
                  <a:pt x="418650" y="1450177"/>
                  <a:pt x="374939" y="1408496"/>
                  <a:pt x="374939" y="1408496"/>
                </a:cubicBezTo>
                <a:cubicBezTo>
                  <a:pt x="371891" y="1399352"/>
                  <a:pt x="370577" y="1389433"/>
                  <a:pt x="365795" y="1381064"/>
                </a:cubicBezTo>
                <a:cubicBezTo>
                  <a:pt x="358234" y="1367832"/>
                  <a:pt x="346817" y="1357168"/>
                  <a:pt x="338363" y="1344488"/>
                </a:cubicBezTo>
                <a:cubicBezTo>
                  <a:pt x="328504" y="1329700"/>
                  <a:pt x="319562" y="1314304"/>
                  <a:pt x="310931" y="1298768"/>
                </a:cubicBezTo>
                <a:cubicBezTo>
                  <a:pt x="286692" y="1255138"/>
                  <a:pt x="290322" y="1247119"/>
                  <a:pt x="256067" y="1198184"/>
                </a:cubicBezTo>
                <a:cubicBezTo>
                  <a:pt x="248651" y="1187590"/>
                  <a:pt x="236574" y="1180960"/>
                  <a:pt x="228635" y="1170752"/>
                </a:cubicBezTo>
                <a:cubicBezTo>
                  <a:pt x="215141" y="1153402"/>
                  <a:pt x="205097" y="1133583"/>
                  <a:pt x="192059" y="1115888"/>
                </a:cubicBezTo>
                <a:cubicBezTo>
                  <a:pt x="168244" y="1083568"/>
                  <a:pt x="100801" y="996223"/>
                  <a:pt x="64043" y="951296"/>
                </a:cubicBezTo>
                <a:cubicBezTo>
                  <a:pt x="48968" y="932871"/>
                  <a:pt x="18323" y="896432"/>
                  <a:pt x="18323" y="896432"/>
                </a:cubicBezTo>
                <a:cubicBezTo>
                  <a:pt x="15275" y="884240"/>
                  <a:pt x="12631" y="871940"/>
                  <a:pt x="9179" y="859856"/>
                </a:cubicBezTo>
                <a:cubicBezTo>
                  <a:pt x="6531" y="850588"/>
                  <a:pt x="-566" y="842044"/>
                  <a:pt x="35" y="832424"/>
                </a:cubicBezTo>
                <a:cubicBezTo>
                  <a:pt x="2536" y="792412"/>
                  <a:pt x="6104" y="751735"/>
                  <a:pt x="18323" y="713552"/>
                </a:cubicBezTo>
                <a:cubicBezTo>
                  <a:pt x="30786" y="674604"/>
                  <a:pt x="48651" y="636539"/>
                  <a:pt x="73187" y="603824"/>
                </a:cubicBezTo>
                <a:cubicBezTo>
                  <a:pt x="79400" y="595540"/>
                  <a:pt x="112222" y="553187"/>
                  <a:pt x="118907" y="539816"/>
                </a:cubicBezTo>
                <a:cubicBezTo>
                  <a:pt x="123218" y="531195"/>
                  <a:pt x="124254" y="521243"/>
                  <a:pt x="128051" y="512384"/>
                </a:cubicBezTo>
                <a:cubicBezTo>
                  <a:pt x="133421" y="499855"/>
                  <a:pt x="140243" y="488000"/>
                  <a:pt x="146339" y="475808"/>
                </a:cubicBezTo>
                <a:cubicBezTo>
                  <a:pt x="147298" y="468136"/>
                  <a:pt x="159353" y="363613"/>
                  <a:pt x="164627" y="347792"/>
                </a:cubicBezTo>
                <a:cubicBezTo>
                  <a:pt x="172195" y="325089"/>
                  <a:pt x="196199" y="309905"/>
                  <a:pt x="210347" y="292928"/>
                </a:cubicBezTo>
                <a:cubicBezTo>
                  <a:pt x="217382" y="284485"/>
                  <a:pt x="222810" y="274815"/>
                  <a:pt x="228635" y="265496"/>
                </a:cubicBezTo>
                <a:cubicBezTo>
                  <a:pt x="246236" y="237334"/>
                  <a:pt x="255784" y="217880"/>
                  <a:pt x="274355" y="192344"/>
                </a:cubicBezTo>
                <a:cubicBezTo>
                  <a:pt x="292282" y="167694"/>
                  <a:pt x="312312" y="144553"/>
                  <a:pt x="329219" y="119192"/>
                </a:cubicBezTo>
                <a:cubicBezTo>
                  <a:pt x="335315" y="110048"/>
                  <a:pt x="338925" y="98625"/>
                  <a:pt x="347507" y="91760"/>
                </a:cubicBezTo>
                <a:cubicBezTo>
                  <a:pt x="355033" y="85739"/>
                  <a:pt x="365795" y="85664"/>
                  <a:pt x="374939" y="82616"/>
                </a:cubicBezTo>
                <a:cubicBezTo>
                  <a:pt x="387131" y="73472"/>
                  <a:pt x="397365" y="60844"/>
                  <a:pt x="411515" y="55184"/>
                </a:cubicBezTo>
                <a:cubicBezTo>
                  <a:pt x="428729" y="48298"/>
                  <a:pt x="448280" y="50062"/>
                  <a:pt x="466379" y="46040"/>
                </a:cubicBezTo>
                <a:cubicBezTo>
                  <a:pt x="486718" y="41520"/>
                  <a:pt x="480095" y="-4252"/>
                  <a:pt x="521243" y="320"/>
                </a:cubicBezTo>
                <a:close/>
              </a:path>
            </a:pathLst>
          </a:cu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ekstvak 13">
            <a:extLst>
              <a:ext uri="{FF2B5EF4-FFF2-40B4-BE49-F238E27FC236}">
                <a16:creationId xmlns:a16="http://schemas.microsoft.com/office/drawing/2014/main" id="{47C26DEA-56F4-2408-C200-5942DCD0D9EE}"/>
              </a:ext>
            </a:extLst>
          </p:cNvPr>
          <p:cNvSpPr txBox="1"/>
          <p:nvPr/>
        </p:nvSpPr>
        <p:spPr>
          <a:xfrm>
            <a:off x="7808941" y="1807226"/>
            <a:ext cx="2010945" cy="646331"/>
          </a:xfrm>
          <a:prstGeom prst="rect">
            <a:avLst/>
          </a:prstGeom>
          <a:noFill/>
        </p:spPr>
        <p:txBody>
          <a:bodyPr wrap="square" rtlCol="0">
            <a:spAutoFit/>
          </a:bodyPr>
          <a:lstStyle/>
          <a:p>
            <a:r>
              <a:rPr lang="nl-BE" dirty="0"/>
              <a:t>Wat is dat nu, een bijna-ongeval?</a:t>
            </a:r>
          </a:p>
        </p:txBody>
      </p:sp>
      <p:pic>
        <p:nvPicPr>
          <p:cNvPr id="4" name="Afbeelding 3" descr="Afbeelding met tekst, Lettertype, Graphics, schermopname&#10;&#10;Automatisch gegenereerde beschrijving">
            <a:extLst>
              <a:ext uri="{FF2B5EF4-FFF2-40B4-BE49-F238E27FC236}">
                <a16:creationId xmlns:a16="http://schemas.microsoft.com/office/drawing/2014/main" id="{CD12BB28-D128-3B5B-C621-C3622C979D47}"/>
              </a:ext>
            </a:extLst>
          </p:cNvPr>
          <p:cNvPicPr>
            <a:picLocks noChangeAspect="1"/>
          </p:cNvPicPr>
          <p:nvPr/>
        </p:nvPicPr>
        <p:blipFill>
          <a:blip r:embed="rId4"/>
          <a:stretch>
            <a:fillRect/>
          </a:stretch>
        </p:blipFill>
        <p:spPr>
          <a:xfrm>
            <a:off x="164592" y="6306934"/>
            <a:ext cx="1426464" cy="368503"/>
          </a:xfrm>
          <a:prstGeom prst="rect">
            <a:avLst/>
          </a:prstGeom>
        </p:spPr>
      </p:pic>
    </p:spTree>
    <p:extLst>
      <p:ext uri="{BB962C8B-B14F-4D97-AF65-F5344CB8AC3E}">
        <p14:creationId xmlns:p14="http://schemas.microsoft.com/office/powerpoint/2010/main" val="4094077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23011CAB-F583-C754-DA61-8FE73A5C1B15}"/>
              </a:ext>
            </a:extLst>
          </p:cNvPr>
          <p:cNvSpPr>
            <a:spLocks noGrp="1"/>
          </p:cNvSpPr>
          <p:nvPr>
            <p:ph type="body" sz="quarter" idx="18"/>
          </p:nvPr>
        </p:nvSpPr>
        <p:spPr/>
        <p:txBody>
          <a:bodyPr/>
          <a:lstStyle/>
          <a:p>
            <a:r>
              <a:rPr lang="nl-BE" dirty="0"/>
              <a:t>Bijna-ongeval</a:t>
            </a:r>
          </a:p>
        </p:txBody>
      </p:sp>
      <p:sp>
        <p:nvSpPr>
          <p:cNvPr id="3" name="Tijdelijke aanduiding voor dianummer 2">
            <a:extLst>
              <a:ext uri="{FF2B5EF4-FFF2-40B4-BE49-F238E27FC236}">
                <a16:creationId xmlns:a16="http://schemas.microsoft.com/office/drawing/2014/main" id="{BBA28C8E-EC73-A856-9574-156F797F1521}"/>
              </a:ext>
            </a:extLst>
          </p:cNvPr>
          <p:cNvSpPr>
            <a:spLocks noGrp="1"/>
          </p:cNvSpPr>
          <p:nvPr>
            <p:ph type="sldNum" sz="quarter" idx="4"/>
          </p:nvPr>
        </p:nvSpPr>
        <p:spPr/>
        <p:txBody>
          <a:bodyPr/>
          <a:lstStyle/>
          <a:p>
            <a:fld id="{070B80B4-B953-6547-A044-6E303DFD4AF3}" type="slidenum">
              <a:rPr lang="nl-BE" smtClean="0"/>
              <a:pPr/>
              <a:t>7</a:t>
            </a:fld>
            <a:endParaRPr lang="nl-BE" dirty="0"/>
          </a:p>
        </p:txBody>
      </p:sp>
      <p:sp>
        <p:nvSpPr>
          <p:cNvPr id="5" name="Tijdelijke aanduiding voor tekst 4">
            <a:extLst>
              <a:ext uri="{FF2B5EF4-FFF2-40B4-BE49-F238E27FC236}">
                <a16:creationId xmlns:a16="http://schemas.microsoft.com/office/drawing/2014/main" id="{E6626A15-A8CD-FEBC-D2B7-5C0128BE4DC4}"/>
              </a:ext>
            </a:extLst>
          </p:cNvPr>
          <p:cNvSpPr>
            <a:spLocks noGrp="1"/>
          </p:cNvSpPr>
          <p:nvPr>
            <p:ph type="body" sz="quarter" idx="17"/>
          </p:nvPr>
        </p:nvSpPr>
        <p:spPr/>
        <p:txBody>
          <a:bodyPr/>
          <a:lstStyle/>
          <a:p>
            <a:r>
              <a:rPr lang="nl-BE" dirty="0"/>
              <a:t>                     :</a:t>
            </a:r>
          </a:p>
        </p:txBody>
      </p:sp>
      <p:pic>
        <p:nvPicPr>
          <p:cNvPr id="8" name="Afbeelding 7">
            <a:extLst>
              <a:ext uri="{FF2B5EF4-FFF2-40B4-BE49-F238E27FC236}">
                <a16:creationId xmlns:a16="http://schemas.microsoft.com/office/drawing/2014/main" id="{BE6B05D1-B2B3-6684-D0D2-F7E23470A1D8}"/>
              </a:ext>
            </a:extLst>
          </p:cNvPr>
          <p:cNvPicPr>
            <a:picLocks noChangeAspect="1"/>
          </p:cNvPicPr>
          <p:nvPr/>
        </p:nvPicPr>
        <p:blipFill>
          <a:blip r:embed="rId2"/>
          <a:stretch>
            <a:fillRect/>
          </a:stretch>
        </p:blipFill>
        <p:spPr>
          <a:xfrm>
            <a:off x="742796" y="885575"/>
            <a:ext cx="2210108" cy="438211"/>
          </a:xfrm>
          <a:prstGeom prst="rect">
            <a:avLst/>
          </a:prstGeom>
        </p:spPr>
      </p:pic>
      <p:sp>
        <p:nvSpPr>
          <p:cNvPr id="10" name="Tekstvak 9">
            <a:extLst>
              <a:ext uri="{FF2B5EF4-FFF2-40B4-BE49-F238E27FC236}">
                <a16:creationId xmlns:a16="http://schemas.microsoft.com/office/drawing/2014/main" id="{AB9E9312-3C71-37F9-4FA9-5DFA01CABC4A}"/>
              </a:ext>
            </a:extLst>
          </p:cNvPr>
          <p:cNvSpPr txBox="1"/>
          <p:nvPr/>
        </p:nvSpPr>
        <p:spPr>
          <a:xfrm>
            <a:off x="666572" y="1778996"/>
            <a:ext cx="9829978" cy="646331"/>
          </a:xfrm>
          <a:prstGeom prst="rect">
            <a:avLst/>
          </a:prstGeom>
          <a:noFill/>
        </p:spPr>
        <p:txBody>
          <a:bodyPr wrap="square">
            <a:spAutoFit/>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Een ongewenste gebeurtenis die </a:t>
            </a:r>
            <a:r>
              <a:rPr kumimoji="0" lang="nl-BE" sz="18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geen schade</a:t>
            </a:r>
            <a:r>
              <a:rPr kumimoji="0" lang="nl-BE" sz="1800" i="0" u="none" strike="noStrike" cap="none" normalizeH="0" dirty="0">
                <a:ln>
                  <a:noFill/>
                </a:ln>
                <a:solidFill>
                  <a:schemeClr val="tx1"/>
                </a:solidFill>
                <a:effectLst/>
                <a:latin typeface="Calibri" panose="020F0502020204030204" pitchFamily="34" charset="0"/>
                <a:cs typeface="Calibri" panose="020F0502020204030204" pitchFamily="34" charset="0"/>
              </a:rPr>
              <a:t> </a:t>
            </a:r>
            <a:r>
              <a:rPr kumimoji="0" lang="nl-BE" sz="1800" b="0" i="0" u="none" strike="noStrike" cap="none" normalizeH="0" dirty="0">
                <a:ln>
                  <a:noFill/>
                </a:ln>
                <a:solidFill>
                  <a:schemeClr val="tx1"/>
                </a:solidFill>
                <a:effectLst/>
                <a:latin typeface="Calibri" panose="020F0502020204030204" pitchFamily="34" charset="0"/>
                <a:cs typeface="Calibri" panose="020F0502020204030204" pitchFamily="34" charset="0"/>
              </a:rPr>
              <a:t>veroorzaakt aan personen of </a:t>
            </a:r>
            <a:r>
              <a:rPr lang="nl-BE" sz="1800" dirty="0">
                <a:latin typeface="Calibri" panose="020F0502020204030204" pitchFamily="34" charset="0"/>
                <a:cs typeface="Calibri" panose="020F0502020204030204" pitchFamily="34" charset="0"/>
              </a:rPr>
              <a:t>m</a:t>
            </a:r>
            <a:r>
              <a:rPr kumimoji="0" lang="nl-BE" sz="1800" b="0" i="0" u="none" strike="noStrike" cap="none" normalizeH="0" dirty="0">
                <a:ln>
                  <a:noFill/>
                </a:ln>
                <a:solidFill>
                  <a:schemeClr val="tx1"/>
                </a:solidFill>
                <a:effectLst/>
                <a:latin typeface="Calibri" panose="020F0502020204030204" pitchFamily="34" charset="0"/>
                <a:cs typeface="Calibri" panose="020F0502020204030204" pitchFamily="34" charset="0"/>
              </a:rPr>
              <a:t>ateri</a:t>
            </a:r>
            <a:r>
              <a:rPr lang="nl-BE" sz="1800" dirty="0">
                <a:latin typeface="Calibri" panose="020F0502020204030204" pitchFamily="34" charset="0"/>
                <a:cs typeface="Calibri" panose="020F0502020204030204" pitchFamily="34" charset="0"/>
              </a:rPr>
              <a:t>a</a:t>
            </a:r>
            <a:r>
              <a:rPr kumimoji="0" lang="nl-BE" sz="1800" b="0" i="0" u="none" strike="noStrike" cap="none" normalizeH="0" dirty="0">
                <a:ln>
                  <a:noFill/>
                </a:ln>
                <a:solidFill>
                  <a:schemeClr val="tx1"/>
                </a:solidFill>
                <a:effectLst/>
                <a:latin typeface="Calibri" panose="020F0502020204030204" pitchFamily="34" charset="0"/>
                <a:cs typeface="Calibri" panose="020F0502020204030204" pitchFamily="34" charset="0"/>
              </a:rPr>
              <a:t>al, maar wel het potentieel heeft om dat te doen</a:t>
            </a:r>
            <a:endParaRPr lang="en-GB" dirty="0"/>
          </a:p>
        </p:txBody>
      </p:sp>
      <p:grpSp>
        <p:nvGrpSpPr>
          <p:cNvPr id="11" name="Group 25">
            <a:extLst>
              <a:ext uri="{FF2B5EF4-FFF2-40B4-BE49-F238E27FC236}">
                <a16:creationId xmlns:a16="http://schemas.microsoft.com/office/drawing/2014/main" id="{CE423C70-6196-9DA4-4CCD-188C3103A888}"/>
              </a:ext>
            </a:extLst>
          </p:cNvPr>
          <p:cNvGrpSpPr/>
          <p:nvPr/>
        </p:nvGrpSpPr>
        <p:grpSpPr>
          <a:xfrm>
            <a:off x="541288" y="2631399"/>
            <a:ext cx="4914900" cy="3399181"/>
            <a:chOff x="541288" y="2631399"/>
            <a:chExt cx="4914900" cy="3399181"/>
          </a:xfrm>
        </p:grpSpPr>
        <p:pic>
          <p:nvPicPr>
            <p:cNvPr id="12" name="Image 3">
              <a:extLst>
                <a:ext uri="{FF2B5EF4-FFF2-40B4-BE49-F238E27FC236}">
                  <a16:creationId xmlns:a16="http://schemas.microsoft.com/office/drawing/2014/main" id="{8A431AE7-C75C-D3E0-D610-39A6851F975D}"/>
                </a:ext>
              </a:extLst>
            </p:cNvPr>
            <p:cNvPicPr>
              <a:picLocks noChangeAspect="1"/>
            </p:cNvPicPr>
            <p:nvPr/>
          </p:nvPicPr>
          <p:blipFill>
            <a:blip r:embed="rId3"/>
            <a:stretch>
              <a:fillRect/>
            </a:stretch>
          </p:blipFill>
          <p:spPr>
            <a:xfrm>
              <a:off x="541288" y="2631399"/>
              <a:ext cx="4914900" cy="2828925"/>
            </a:xfrm>
            <a:prstGeom prst="rect">
              <a:avLst/>
            </a:prstGeom>
          </p:spPr>
        </p:pic>
        <p:sp>
          <p:nvSpPr>
            <p:cNvPr id="13" name="Rectangle 8">
              <a:extLst>
                <a:ext uri="{FF2B5EF4-FFF2-40B4-BE49-F238E27FC236}">
                  <a16:creationId xmlns:a16="http://schemas.microsoft.com/office/drawing/2014/main" id="{8CC69C3F-8375-3D3E-2082-B2ABC402381F}"/>
                </a:ext>
              </a:extLst>
            </p:cNvPr>
            <p:cNvSpPr/>
            <p:nvPr/>
          </p:nvSpPr>
          <p:spPr>
            <a:xfrm>
              <a:off x="695325" y="2930692"/>
              <a:ext cx="1512243" cy="498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Ongevallen</a:t>
              </a:r>
              <a:endParaRPr lang="en-GB" dirty="0">
                <a:solidFill>
                  <a:schemeClr val="tx1"/>
                </a:solidFill>
              </a:endParaRPr>
            </a:p>
          </p:txBody>
        </p:sp>
        <p:sp>
          <p:nvSpPr>
            <p:cNvPr id="14" name="Rectangle 9">
              <a:extLst>
                <a:ext uri="{FF2B5EF4-FFF2-40B4-BE49-F238E27FC236}">
                  <a16:creationId xmlns:a16="http://schemas.microsoft.com/office/drawing/2014/main" id="{25031587-EBAA-4E63-47D1-0653148BEA91}"/>
                </a:ext>
              </a:extLst>
            </p:cNvPr>
            <p:cNvSpPr/>
            <p:nvPr/>
          </p:nvSpPr>
          <p:spPr>
            <a:xfrm>
              <a:off x="541288" y="3429000"/>
              <a:ext cx="1742505" cy="498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t>
              </a:r>
              <a:r>
                <a:rPr lang="en-GB" dirty="0" err="1">
                  <a:solidFill>
                    <a:schemeClr val="tx1"/>
                  </a:solidFill>
                </a:rPr>
                <a:t>ernstige</a:t>
              </a:r>
              <a:r>
                <a:rPr lang="en-GB" dirty="0">
                  <a:solidFill>
                    <a:schemeClr val="tx1"/>
                  </a:solidFill>
                </a:rPr>
                <a:t> ) </a:t>
              </a:r>
              <a:r>
                <a:rPr lang="en-GB" dirty="0" err="1">
                  <a:solidFill>
                    <a:schemeClr val="tx1"/>
                  </a:solidFill>
                </a:rPr>
                <a:t>incidenten</a:t>
              </a:r>
              <a:endParaRPr lang="en-GB" dirty="0">
                <a:solidFill>
                  <a:schemeClr val="tx1"/>
                </a:solidFill>
              </a:endParaRPr>
            </a:p>
          </p:txBody>
        </p:sp>
        <p:sp>
          <p:nvSpPr>
            <p:cNvPr id="15" name="Rectangle 10">
              <a:extLst>
                <a:ext uri="{FF2B5EF4-FFF2-40B4-BE49-F238E27FC236}">
                  <a16:creationId xmlns:a16="http://schemas.microsoft.com/office/drawing/2014/main" id="{7AE17EBD-7162-B22B-598C-AD9496C849D6}"/>
                </a:ext>
              </a:extLst>
            </p:cNvPr>
            <p:cNvSpPr/>
            <p:nvPr/>
          </p:nvSpPr>
          <p:spPr>
            <a:xfrm>
              <a:off x="628650" y="4128231"/>
              <a:ext cx="1655143" cy="1005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Gebeurtenissen</a:t>
              </a:r>
              <a:r>
                <a:rPr lang="en-GB" dirty="0">
                  <a:solidFill>
                    <a:schemeClr val="tx1"/>
                  </a:solidFill>
                </a:rPr>
                <a:t> </a:t>
              </a:r>
              <a:r>
                <a:rPr lang="en-GB" dirty="0" err="1">
                  <a:solidFill>
                    <a:schemeClr val="tx1"/>
                  </a:solidFill>
                </a:rPr>
                <a:t>zonder</a:t>
              </a:r>
              <a:r>
                <a:rPr lang="en-GB" dirty="0">
                  <a:solidFill>
                    <a:schemeClr val="tx1"/>
                  </a:solidFill>
                </a:rPr>
                <a:t> (</a:t>
              </a:r>
              <a:r>
                <a:rPr lang="en-GB" dirty="0" err="1">
                  <a:solidFill>
                    <a:schemeClr val="tx1"/>
                  </a:solidFill>
                </a:rPr>
                <a:t>zichtbare</a:t>
              </a:r>
              <a:r>
                <a:rPr lang="en-GB" dirty="0">
                  <a:solidFill>
                    <a:schemeClr val="tx1"/>
                  </a:solidFill>
                </a:rPr>
                <a:t>) </a:t>
              </a:r>
              <a:r>
                <a:rPr lang="en-GB" dirty="0" err="1">
                  <a:solidFill>
                    <a:schemeClr val="tx1"/>
                  </a:solidFill>
                </a:rPr>
                <a:t>gevolgen</a:t>
              </a:r>
              <a:endParaRPr lang="en-GB" dirty="0">
                <a:solidFill>
                  <a:schemeClr val="tx1"/>
                </a:solidFill>
              </a:endParaRPr>
            </a:p>
          </p:txBody>
        </p:sp>
        <p:sp>
          <p:nvSpPr>
            <p:cNvPr id="16" name="ZoneTexte 22">
              <a:extLst>
                <a:ext uri="{FF2B5EF4-FFF2-40B4-BE49-F238E27FC236}">
                  <a16:creationId xmlns:a16="http://schemas.microsoft.com/office/drawing/2014/main" id="{4F97CC61-E55A-3D1E-E706-0813692D200D}"/>
                </a:ext>
              </a:extLst>
            </p:cNvPr>
            <p:cNvSpPr txBox="1"/>
            <p:nvPr/>
          </p:nvSpPr>
          <p:spPr>
            <a:xfrm>
              <a:off x="3143672" y="5661248"/>
              <a:ext cx="1800200" cy="369332"/>
            </a:xfrm>
            <a:prstGeom prst="rect">
              <a:avLst/>
            </a:prstGeom>
            <a:noFill/>
          </p:spPr>
          <p:txBody>
            <a:bodyPr wrap="square" rtlCol="0">
              <a:spAutoFit/>
            </a:bodyPr>
            <a:lstStyle/>
            <a:p>
              <a:r>
                <a:rPr lang="fr-BE" dirty="0" err="1"/>
                <a:t>IJsberg</a:t>
              </a:r>
              <a:endParaRPr lang="en-GB" dirty="0"/>
            </a:p>
          </p:txBody>
        </p:sp>
      </p:grpSp>
      <p:grpSp>
        <p:nvGrpSpPr>
          <p:cNvPr id="17" name="Group 26">
            <a:extLst>
              <a:ext uri="{FF2B5EF4-FFF2-40B4-BE49-F238E27FC236}">
                <a16:creationId xmlns:a16="http://schemas.microsoft.com/office/drawing/2014/main" id="{161FDF5E-4BA9-8283-88F5-57A14AB499BD}"/>
              </a:ext>
            </a:extLst>
          </p:cNvPr>
          <p:cNvGrpSpPr/>
          <p:nvPr/>
        </p:nvGrpSpPr>
        <p:grpSpPr>
          <a:xfrm>
            <a:off x="6257097" y="2570837"/>
            <a:ext cx="5934903" cy="3441189"/>
            <a:chOff x="6257097" y="2570837"/>
            <a:chExt cx="5934903" cy="3441189"/>
          </a:xfrm>
        </p:grpSpPr>
        <p:pic>
          <p:nvPicPr>
            <p:cNvPr id="18" name="Picture 16">
              <a:extLst>
                <a:ext uri="{FF2B5EF4-FFF2-40B4-BE49-F238E27FC236}">
                  <a16:creationId xmlns:a16="http://schemas.microsoft.com/office/drawing/2014/main" id="{344DBCC2-C41B-88D0-9AFB-185274CA8540}"/>
                </a:ext>
              </a:extLst>
            </p:cNvPr>
            <p:cNvPicPr>
              <a:picLocks noChangeAspect="1"/>
            </p:cNvPicPr>
            <p:nvPr/>
          </p:nvPicPr>
          <p:blipFill>
            <a:blip r:embed="rId4"/>
            <a:stretch>
              <a:fillRect/>
            </a:stretch>
          </p:blipFill>
          <p:spPr>
            <a:xfrm>
              <a:off x="6257097" y="2570837"/>
              <a:ext cx="5934903" cy="2896004"/>
            </a:xfrm>
            <a:prstGeom prst="rect">
              <a:avLst/>
            </a:prstGeom>
          </p:spPr>
        </p:pic>
        <p:sp>
          <p:nvSpPr>
            <p:cNvPr id="19" name="TextBox 17">
              <a:extLst>
                <a:ext uri="{FF2B5EF4-FFF2-40B4-BE49-F238E27FC236}">
                  <a16:creationId xmlns:a16="http://schemas.microsoft.com/office/drawing/2014/main" id="{52E41AA8-A35C-B038-B21F-E0609FFC04C3}"/>
                </a:ext>
              </a:extLst>
            </p:cNvPr>
            <p:cNvSpPr txBox="1"/>
            <p:nvPr/>
          </p:nvSpPr>
          <p:spPr>
            <a:xfrm>
              <a:off x="8909010" y="3016879"/>
              <a:ext cx="2587665" cy="338554"/>
            </a:xfrm>
            <a:prstGeom prst="rect">
              <a:avLst/>
            </a:prstGeom>
            <a:solidFill>
              <a:schemeClr val="bg1"/>
            </a:solidFill>
          </p:spPr>
          <p:txBody>
            <a:bodyPr wrap="square" rtlCol="0">
              <a:spAutoFit/>
            </a:bodyPr>
            <a:lstStyle/>
            <a:p>
              <a:r>
                <a:rPr lang="en-GB" sz="1600" dirty="0" err="1"/>
                <a:t>Dode</a:t>
              </a:r>
              <a:r>
                <a:rPr lang="en-GB" sz="1600" dirty="0"/>
                <a:t> / </a:t>
              </a:r>
              <a:r>
                <a:rPr lang="en-GB" sz="1600" dirty="0" err="1"/>
                <a:t>ernstige</a:t>
              </a:r>
              <a:r>
                <a:rPr lang="en-GB" sz="1600" dirty="0"/>
                <a:t> </a:t>
              </a:r>
              <a:r>
                <a:rPr lang="en-GB" sz="1600" dirty="0" err="1"/>
                <a:t>kwetsuur</a:t>
              </a:r>
              <a:endParaRPr lang="en-GB" sz="1600" dirty="0"/>
            </a:p>
          </p:txBody>
        </p:sp>
        <p:sp>
          <p:nvSpPr>
            <p:cNvPr id="20" name="TextBox 20">
              <a:extLst>
                <a:ext uri="{FF2B5EF4-FFF2-40B4-BE49-F238E27FC236}">
                  <a16:creationId xmlns:a16="http://schemas.microsoft.com/office/drawing/2014/main" id="{49853182-DDEF-84C1-88A8-61B8B807FD29}"/>
                </a:ext>
              </a:extLst>
            </p:cNvPr>
            <p:cNvSpPr txBox="1"/>
            <p:nvPr/>
          </p:nvSpPr>
          <p:spPr>
            <a:xfrm>
              <a:off x="9442540" y="3603517"/>
              <a:ext cx="2587665" cy="338554"/>
            </a:xfrm>
            <a:prstGeom prst="rect">
              <a:avLst/>
            </a:prstGeom>
            <a:solidFill>
              <a:schemeClr val="bg1"/>
            </a:solidFill>
          </p:spPr>
          <p:txBody>
            <a:bodyPr wrap="square" rtlCol="0">
              <a:spAutoFit/>
            </a:bodyPr>
            <a:lstStyle/>
            <a:p>
              <a:r>
                <a:rPr lang="en-GB" sz="1600" dirty="0" err="1"/>
                <a:t>Lichte</a:t>
              </a:r>
              <a:r>
                <a:rPr lang="en-GB" sz="1600" dirty="0"/>
                <a:t> </a:t>
              </a:r>
              <a:r>
                <a:rPr lang="en-GB" sz="1600" dirty="0" err="1"/>
                <a:t>kwetsuren</a:t>
              </a:r>
              <a:endParaRPr lang="en-GB" sz="1600" dirty="0"/>
            </a:p>
          </p:txBody>
        </p:sp>
        <p:sp>
          <p:nvSpPr>
            <p:cNvPr id="21" name="TextBox 21">
              <a:extLst>
                <a:ext uri="{FF2B5EF4-FFF2-40B4-BE49-F238E27FC236}">
                  <a16:creationId xmlns:a16="http://schemas.microsoft.com/office/drawing/2014/main" id="{F830A8C8-42CE-B99C-E715-948FCFB56CBF}"/>
                </a:ext>
              </a:extLst>
            </p:cNvPr>
            <p:cNvSpPr txBox="1"/>
            <p:nvPr/>
          </p:nvSpPr>
          <p:spPr>
            <a:xfrm>
              <a:off x="10032960" y="4261770"/>
              <a:ext cx="1997245" cy="338554"/>
            </a:xfrm>
            <a:prstGeom prst="rect">
              <a:avLst/>
            </a:prstGeom>
            <a:solidFill>
              <a:schemeClr val="bg1"/>
            </a:solidFill>
          </p:spPr>
          <p:txBody>
            <a:bodyPr wrap="square" rtlCol="0">
              <a:spAutoFit/>
            </a:bodyPr>
            <a:lstStyle/>
            <a:p>
              <a:r>
                <a:rPr lang="en-GB" sz="1600" dirty="0" err="1"/>
                <a:t>Materiële</a:t>
              </a:r>
              <a:r>
                <a:rPr lang="en-GB" sz="1600" dirty="0"/>
                <a:t> </a:t>
              </a:r>
              <a:r>
                <a:rPr lang="en-GB" sz="1600" dirty="0" err="1"/>
                <a:t>schade</a:t>
              </a:r>
              <a:endParaRPr lang="en-GB" sz="1600" dirty="0"/>
            </a:p>
          </p:txBody>
        </p:sp>
        <p:sp>
          <p:nvSpPr>
            <p:cNvPr id="22" name="TextBox 22">
              <a:extLst>
                <a:ext uri="{FF2B5EF4-FFF2-40B4-BE49-F238E27FC236}">
                  <a16:creationId xmlns:a16="http://schemas.microsoft.com/office/drawing/2014/main" id="{75BA1236-1D15-181C-75FE-BAB866E514A3}"/>
                </a:ext>
              </a:extLst>
            </p:cNvPr>
            <p:cNvSpPr txBox="1"/>
            <p:nvPr/>
          </p:nvSpPr>
          <p:spPr>
            <a:xfrm>
              <a:off x="10545807" y="4873778"/>
              <a:ext cx="1646193" cy="338554"/>
            </a:xfrm>
            <a:prstGeom prst="rect">
              <a:avLst/>
            </a:prstGeom>
            <a:solidFill>
              <a:schemeClr val="bg1"/>
            </a:solidFill>
          </p:spPr>
          <p:txBody>
            <a:bodyPr wrap="square" rtlCol="0">
              <a:spAutoFit/>
            </a:bodyPr>
            <a:lstStyle/>
            <a:p>
              <a:r>
                <a:rPr lang="en-GB" sz="1600" dirty="0" err="1"/>
                <a:t>Bijna-Ongevallen</a:t>
              </a:r>
              <a:endParaRPr lang="en-GB" sz="1600" dirty="0"/>
            </a:p>
          </p:txBody>
        </p:sp>
        <p:sp>
          <p:nvSpPr>
            <p:cNvPr id="23" name="ZoneTexte 22">
              <a:extLst>
                <a:ext uri="{FF2B5EF4-FFF2-40B4-BE49-F238E27FC236}">
                  <a16:creationId xmlns:a16="http://schemas.microsoft.com/office/drawing/2014/main" id="{198580EE-6BFC-6C08-7815-45A71ED6C2F8}"/>
                </a:ext>
              </a:extLst>
            </p:cNvPr>
            <p:cNvSpPr txBox="1"/>
            <p:nvPr/>
          </p:nvSpPr>
          <p:spPr>
            <a:xfrm>
              <a:off x="8008910" y="5642694"/>
              <a:ext cx="1935190" cy="369332"/>
            </a:xfrm>
            <a:prstGeom prst="rect">
              <a:avLst/>
            </a:prstGeom>
            <a:noFill/>
          </p:spPr>
          <p:txBody>
            <a:bodyPr wrap="square" rtlCol="0">
              <a:spAutoFit/>
            </a:bodyPr>
            <a:lstStyle/>
            <a:p>
              <a:r>
                <a:rPr lang="fr-BE" dirty="0" err="1"/>
                <a:t>Piramide</a:t>
              </a:r>
              <a:r>
                <a:rPr lang="fr-BE" dirty="0"/>
                <a:t> van Bird</a:t>
              </a:r>
              <a:endParaRPr lang="en-GB" dirty="0"/>
            </a:p>
          </p:txBody>
        </p:sp>
      </p:grpSp>
      <p:pic>
        <p:nvPicPr>
          <p:cNvPr id="2" name="Afbeelding 1" descr="Afbeelding met tekst, Lettertype, Graphics, schermopname&#10;&#10;Automatisch gegenereerde beschrijving">
            <a:extLst>
              <a:ext uri="{FF2B5EF4-FFF2-40B4-BE49-F238E27FC236}">
                <a16:creationId xmlns:a16="http://schemas.microsoft.com/office/drawing/2014/main" id="{CE4CDCF9-3EEE-B4F4-DFDC-F38298CBCC42}"/>
              </a:ext>
            </a:extLst>
          </p:cNvPr>
          <p:cNvPicPr>
            <a:picLocks noChangeAspect="1"/>
          </p:cNvPicPr>
          <p:nvPr/>
        </p:nvPicPr>
        <p:blipFill>
          <a:blip r:embed="rId5"/>
          <a:stretch>
            <a:fillRect/>
          </a:stretch>
        </p:blipFill>
        <p:spPr>
          <a:xfrm>
            <a:off x="164592" y="6306934"/>
            <a:ext cx="1426464" cy="368503"/>
          </a:xfrm>
          <a:prstGeom prst="rect">
            <a:avLst/>
          </a:prstGeom>
        </p:spPr>
      </p:pic>
    </p:spTree>
    <p:extLst>
      <p:ext uri="{BB962C8B-B14F-4D97-AF65-F5344CB8AC3E}">
        <p14:creationId xmlns:p14="http://schemas.microsoft.com/office/powerpoint/2010/main" val="134415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68D512-C0B5-6C0F-EBAB-83F1BE6A7C9E}"/>
              </a:ext>
            </a:extLst>
          </p:cNvPr>
          <p:cNvSpPr>
            <a:spLocks noGrp="1"/>
          </p:cNvSpPr>
          <p:nvPr>
            <p:ph type="body" sz="quarter" idx="18"/>
          </p:nvPr>
        </p:nvSpPr>
        <p:spPr/>
        <p:txBody>
          <a:bodyPr/>
          <a:lstStyle/>
          <a:p>
            <a:r>
              <a:rPr lang="en-GB" dirty="0" err="1"/>
              <a:t>Bijna-ongeval</a:t>
            </a:r>
            <a:endParaRPr lang="en-GB" dirty="0"/>
          </a:p>
        </p:txBody>
      </p:sp>
      <p:sp>
        <p:nvSpPr>
          <p:cNvPr id="3" name="Slide Number Placeholder 2">
            <a:extLst>
              <a:ext uri="{FF2B5EF4-FFF2-40B4-BE49-F238E27FC236}">
                <a16:creationId xmlns:a16="http://schemas.microsoft.com/office/drawing/2014/main" id="{C5A24B96-D90B-6121-F685-9C73081E3130}"/>
              </a:ext>
            </a:extLst>
          </p:cNvPr>
          <p:cNvSpPr>
            <a:spLocks noGrp="1"/>
          </p:cNvSpPr>
          <p:nvPr>
            <p:ph type="sldNum" sz="quarter" idx="4"/>
          </p:nvPr>
        </p:nvSpPr>
        <p:spPr/>
        <p:txBody>
          <a:bodyPr/>
          <a:lstStyle/>
          <a:p>
            <a:fld id="{070B80B4-B953-6547-A044-6E303DFD4AF3}" type="slidenum">
              <a:rPr lang="nl-BE" smtClean="0"/>
              <a:pPr/>
              <a:t>8</a:t>
            </a:fld>
            <a:endParaRPr lang="nl-BE" dirty="0"/>
          </a:p>
        </p:txBody>
      </p:sp>
      <p:sp>
        <p:nvSpPr>
          <p:cNvPr id="6" name="Action Button: Video 5">
            <a:hlinkClick r:id="rId2" action="ppaction://hlinkfile" highlightClick="1"/>
            <a:extLst>
              <a:ext uri="{FF2B5EF4-FFF2-40B4-BE49-F238E27FC236}">
                <a16:creationId xmlns:a16="http://schemas.microsoft.com/office/drawing/2014/main" id="{473A26C3-898D-B6D8-CB55-334E23199BC1}"/>
              </a:ext>
            </a:extLst>
          </p:cNvPr>
          <p:cNvSpPr/>
          <p:nvPr/>
        </p:nvSpPr>
        <p:spPr>
          <a:xfrm>
            <a:off x="2943225" y="2247900"/>
            <a:ext cx="5838825" cy="306705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Afbeelding 3" descr="Afbeelding met tekst, Lettertype, Graphics, schermopname&#10;&#10;Automatisch gegenereerde beschrijving">
            <a:extLst>
              <a:ext uri="{FF2B5EF4-FFF2-40B4-BE49-F238E27FC236}">
                <a16:creationId xmlns:a16="http://schemas.microsoft.com/office/drawing/2014/main" id="{375DB99D-F008-26E8-3823-73B2DDF2CE8B}"/>
              </a:ext>
            </a:extLst>
          </p:cNvPr>
          <p:cNvPicPr>
            <a:picLocks noChangeAspect="1"/>
          </p:cNvPicPr>
          <p:nvPr/>
        </p:nvPicPr>
        <p:blipFill>
          <a:blip r:embed="rId3"/>
          <a:stretch>
            <a:fillRect/>
          </a:stretch>
        </p:blipFill>
        <p:spPr>
          <a:xfrm>
            <a:off x="164592" y="6306934"/>
            <a:ext cx="1426464" cy="368503"/>
          </a:xfrm>
          <a:prstGeom prst="rect">
            <a:avLst/>
          </a:prstGeom>
        </p:spPr>
      </p:pic>
    </p:spTree>
    <p:extLst>
      <p:ext uri="{BB962C8B-B14F-4D97-AF65-F5344CB8AC3E}">
        <p14:creationId xmlns:p14="http://schemas.microsoft.com/office/powerpoint/2010/main" val="4076711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A2E3AE-691D-48D3-8462-885A09F9CD1B}"/>
              </a:ext>
            </a:extLst>
          </p:cNvPr>
          <p:cNvSpPr>
            <a:spLocks noGrp="1"/>
          </p:cNvSpPr>
          <p:nvPr>
            <p:ph type="sldNum" sz="quarter" idx="4"/>
          </p:nvPr>
        </p:nvSpPr>
        <p:spPr/>
        <p:txBody>
          <a:bodyPr/>
          <a:lstStyle/>
          <a:p>
            <a:fld id="{070B80B4-B953-6547-A044-6E303DFD4AF3}" type="slidenum">
              <a:rPr lang="nl-BE" smtClean="0"/>
              <a:pPr/>
              <a:t>9</a:t>
            </a:fld>
            <a:endParaRPr lang="nl-BE" dirty="0"/>
          </a:p>
        </p:txBody>
      </p:sp>
      <p:sp>
        <p:nvSpPr>
          <p:cNvPr id="2" name="Tijdelijke aanduiding voor tekst 1">
            <a:extLst>
              <a:ext uri="{FF2B5EF4-FFF2-40B4-BE49-F238E27FC236}">
                <a16:creationId xmlns:a16="http://schemas.microsoft.com/office/drawing/2014/main" id="{237CE239-645B-339E-EFB1-6A3F228538E2}"/>
              </a:ext>
            </a:extLst>
          </p:cNvPr>
          <p:cNvSpPr>
            <a:spLocks noGrp="1"/>
          </p:cNvSpPr>
          <p:nvPr>
            <p:ph type="body" sz="quarter" idx="18"/>
          </p:nvPr>
        </p:nvSpPr>
        <p:spPr/>
        <p:txBody>
          <a:bodyPr/>
          <a:lstStyle/>
          <a:p>
            <a:r>
              <a:rPr lang="nl-BE" dirty="0"/>
              <a:t>Bijna-ongeval</a:t>
            </a:r>
          </a:p>
        </p:txBody>
      </p:sp>
      <p:sp>
        <p:nvSpPr>
          <p:cNvPr id="4" name="Text Placeholder 3">
            <a:extLst>
              <a:ext uri="{FF2B5EF4-FFF2-40B4-BE49-F238E27FC236}">
                <a16:creationId xmlns:a16="http://schemas.microsoft.com/office/drawing/2014/main" id="{B2B2E276-5EC1-CB1C-8D29-0F683A34575C}"/>
              </a:ext>
            </a:extLst>
          </p:cNvPr>
          <p:cNvSpPr>
            <a:spLocks noGrp="1"/>
          </p:cNvSpPr>
          <p:nvPr>
            <p:ph type="body" sz="quarter" idx="17"/>
          </p:nvPr>
        </p:nvSpPr>
        <p:spPr/>
        <p:txBody>
          <a:bodyPr/>
          <a:lstStyle/>
          <a:p>
            <a:r>
              <a:rPr lang="en-GB" dirty="0"/>
              <a:t>De </a:t>
            </a:r>
            <a:r>
              <a:rPr lang="en-GB" dirty="0" err="1"/>
              <a:t>preventiediamant</a:t>
            </a:r>
            <a:endParaRPr lang="en-GB" dirty="0"/>
          </a:p>
        </p:txBody>
      </p:sp>
      <p:grpSp>
        <p:nvGrpSpPr>
          <p:cNvPr id="14" name="Group 13">
            <a:extLst>
              <a:ext uri="{FF2B5EF4-FFF2-40B4-BE49-F238E27FC236}">
                <a16:creationId xmlns:a16="http://schemas.microsoft.com/office/drawing/2014/main" id="{1FC6A1D2-ED73-7592-3342-662CADDA2834}"/>
              </a:ext>
            </a:extLst>
          </p:cNvPr>
          <p:cNvGrpSpPr/>
          <p:nvPr/>
        </p:nvGrpSpPr>
        <p:grpSpPr>
          <a:xfrm>
            <a:off x="3443287" y="1978027"/>
            <a:ext cx="5583583" cy="4343400"/>
            <a:chOff x="3443287" y="1978027"/>
            <a:chExt cx="5583583" cy="4343400"/>
          </a:xfrm>
        </p:grpSpPr>
        <p:pic>
          <p:nvPicPr>
            <p:cNvPr id="5" name="Image 2">
              <a:extLst>
                <a:ext uri="{FF2B5EF4-FFF2-40B4-BE49-F238E27FC236}">
                  <a16:creationId xmlns:a16="http://schemas.microsoft.com/office/drawing/2014/main" id="{758A0398-71C0-FBDF-917A-E28A6973B14D}"/>
                </a:ext>
              </a:extLst>
            </p:cNvPr>
            <p:cNvPicPr>
              <a:picLocks noChangeAspect="1"/>
            </p:cNvPicPr>
            <p:nvPr/>
          </p:nvPicPr>
          <p:blipFill>
            <a:blip r:embed="rId2"/>
            <a:stretch>
              <a:fillRect/>
            </a:stretch>
          </p:blipFill>
          <p:spPr>
            <a:xfrm>
              <a:off x="3443287" y="1978027"/>
              <a:ext cx="5305425" cy="4343400"/>
            </a:xfrm>
            <a:prstGeom prst="rect">
              <a:avLst/>
            </a:prstGeom>
          </p:spPr>
        </p:pic>
        <p:sp>
          <p:nvSpPr>
            <p:cNvPr id="6" name="Rectangle 5">
              <a:extLst>
                <a:ext uri="{FF2B5EF4-FFF2-40B4-BE49-F238E27FC236}">
                  <a16:creationId xmlns:a16="http://schemas.microsoft.com/office/drawing/2014/main" id="{282D1941-BF64-FF84-CBE2-C3A406C866B1}"/>
                </a:ext>
              </a:extLst>
            </p:cNvPr>
            <p:cNvSpPr/>
            <p:nvPr/>
          </p:nvSpPr>
          <p:spPr>
            <a:xfrm>
              <a:off x="5742039" y="2477729"/>
              <a:ext cx="1910512" cy="29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a:solidFill>
                    <a:schemeClr val="tx1"/>
                  </a:solidFill>
                </a:rPr>
                <a:t>Meerdere</a:t>
              </a:r>
              <a:r>
                <a:rPr lang="en-GB" sz="1200" dirty="0">
                  <a:solidFill>
                    <a:schemeClr val="tx1"/>
                  </a:solidFill>
                </a:rPr>
                <a:t> </a:t>
              </a:r>
              <a:r>
                <a:rPr lang="en-GB" sz="1200" dirty="0" err="1">
                  <a:solidFill>
                    <a:schemeClr val="tx1"/>
                  </a:solidFill>
                </a:rPr>
                <a:t>doden</a:t>
              </a:r>
              <a:endParaRPr lang="en-GB" sz="1200" dirty="0">
                <a:solidFill>
                  <a:schemeClr val="tx1"/>
                </a:solidFill>
              </a:endParaRPr>
            </a:p>
          </p:txBody>
        </p:sp>
        <p:sp>
          <p:nvSpPr>
            <p:cNvPr id="7" name="Rectangle 6">
              <a:extLst>
                <a:ext uri="{FF2B5EF4-FFF2-40B4-BE49-F238E27FC236}">
                  <a16:creationId xmlns:a16="http://schemas.microsoft.com/office/drawing/2014/main" id="{C35E8548-5693-448D-6251-4575180FF297}"/>
                </a:ext>
              </a:extLst>
            </p:cNvPr>
            <p:cNvSpPr/>
            <p:nvPr/>
          </p:nvSpPr>
          <p:spPr>
            <a:xfrm>
              <a:off x="5991288" y="2918167"/>
              <a:ext cx="1201103" cy="29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a:solidFill>
                    <a:schemeClr val="tx1"/>
                  </a:solidFill>
                </a:rPr>
                <a:t>Een</a:t>
              </a:r>
              <a:r>
                <a:rPr lang="en-GB" sz="1200" dirty="0">
                  <a:solidFill>
                    <a:schemeClr val="tx1"/>
                  </a:solidFill>
                </a:rPr>
                <a:t> </a:t>
              </a:r>
              <a:r>
                <a:rPr lang="en-GB" sz="1200" dirty="0" err="1">
                  <a:solidFill>
                    <a:schemeClr val="tx1"/>
                  </a:solidFill>
                </a:rPr>
                <a:t>dode</a:t>
              </a:r>
              <a:endParaRPr lang="en-GB" sz="1200" dirty="0">
                <a:solidFill>
                  <a:schemeClr val="tx1"/>
                </a:solidFill>
              </a:endParaRPr>
            </a:p>
          </p:txBody>
        </p:sp>
        <p:sp>
          <p:nvSpPr>
            <p:cNvPr id="9" name="Rectangle 8">
              <a:extLst>
                <a:ext uri="{FF2B5EF4-FFF2-40B4-BE49-F238E27FC236}">
                  <a16:creationId xmlns:a16="http://schemas.microsoft.com/office/drawing/2014/main" id="{20934A40-550C-DDD9-EA65-F03EB7EDC05D}"/>
                </a:ext>
              </a:extLst>
            </p:cNvPr>
            <p:cNvSpPr/>
            <p:nvPr/>
          </p:nvSpPr>
          <p:spPr>
            <a:xfrm>
              <a:off x="6161102" y="3392771"/>
              <a:ext cx="1910512" cy="29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a:solidFill>
                    <a:schemeClr val="tx1"/>
                  </a:solidFill>
                </a:rPr>
                <a:t>Ernstige</a:t>
              </a:r>
              <a:r>
                <a:rPr lang="en-GB" sz="1200" dirty="0">
                  <a:solidFill>
                    <a:schemeClr val="tx1"/>
                  </a:solidFill>
                </a:rPr>
                <a:t> </a:t>
              </a:r>
              <a:r>
                <a:rPr lang="en-GB" sz="1200" dirty="0" err="1">
                  <a:solidFill>
                    <a:schemeClr val="tx1"/>
                  </a:solidFill>
                </a:rPr>
                <a:t>verwondingen</a:t>
              </a:r>
              <a:endParaRPr lang="en-GB" sz="1200" dirty="0">
                <a:solidFill>
                  <a:schemeClr val="tx1"/>
                </a:solidFill>
              </a:endParaRPr>
            </a:p>
          </p:txBody>
        </p:sp>
        <p:sp>
          <p:nvSpPr>
            <p:cNvPr id="10" name="Rectangle 9">
              <a:extLst>
                <a:ext uri="{FF2B5EF4-FFF2-40B4-BE49-F238E27FC236}">
                  <a16:creationId xmlns:a16="http://schemas.microsoft.com/office/drawing/2014/main" id="{81E128A5-F224-656B-61CC-6734C3B0A0BD}"/>
                </a:ext>
              </a:extLst>
            </p:cNvPr>
            <p:cNvSpPr/>
            <p:nvPr/>
          </p:nvSpPr>
          <p:spPr>
            <a:xfrm>
              <a:off x="6411490" y="3904942"/>
              <a:ext cx="1910512" cy="29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a:solidFill>
                    <a:schemeClr val="tx1"/>
                  </a:solidFill>
                </a:rPr>
                <a:t>Matige</a:t>
              </a:r>
              <a:r>
                <a:rPr lang="en-GB" sz="1200" dirty="0">
                  <a:solidFill>
                    <a:schemeClr val="tx1"/>
                  </a:solidFill>
                </a:rPr>
                <a:t> </a:t>
              </a:r>
              <a:r>
                <a:rPr lang="en-GB" sz="1200" dirty="0" err="1">
                  <a:solidFill>
                    <a:schemeClr val="tx1"/>
                  </a:solidFill>
                </a:rPr>
                <a:t>verwondingen</a:t>
              </a:r>
              <a:endParaRPr lang="en-GB" sz="1200" dirty="0">
                <a:solidFill>
                  <a:schemeClr val="tx1"/>
                </a:solidFill>
              </a:endParaRPr>
            </a:p>
          </p:txBody>
        </p:sp>
        <p:sp>
          <p:nvSpPr>
            <p:cNvPr id="11" name="Rectangle 10">
              <a:extLst>
                <a:ext uri="{FF2B5EF4-FFF2-40B4-BE49-F238E27FC236}">
                  <a16:creationId xmlns:a16="http://schemas.microsoft.com/office/drawing/2014/main" id="{6790DF0A-A33B-967A-AAD0-61E5BB56B960}"/>
                </a:ext>
              </a:extLst>
            </p:cNvPr>
            <p:cNvSpPr/>
            <p:nvPr/>
          </p:nvSpPr>
          <p:spPr>
            <a:xfrm>
              <a:off x="6683747" y="4442790"/>
              <a:ext cx="1910512" cy="29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a:solidFill>
                    <a:schemeClr val="tx1"/>
                  </a:solidFill>
                </a:rPr>
                <a:t>Lichte</a:t>
              </a:r>
              <a:r>
                <a:rPr lang="en-GB" sz="1200" dirty="0">
                  <a:solidFill>
                    <a:schemeClr val="tx1"/>
                  </a:solidFill>
                </a:rPr>
                <a:t> </a:t>
              </a:r>
              <a:r>
                <a:rPr lang="en-GB" sz="1200" dirty="0" err="1">
                  <a:solidFill>
                    <a:schemeClr val="tx1"/>
                  </a:solidFill>
                </a:rPr>
                <a:t>verwondingen</a:t>
              </a:r>
              <a:endParaRPr lang="en-GB" sz="1200" dirty="0">
                <a:solidFill>
                  <a:schemeClr val="tx1"/>
                </a:solidFill>
              </a:endParaRPr>
            </a:p>
          </p:txBody>
        </p:sp>
        <p:sp>
          <p:nvSpPr>
            <p:cNvPr id="12" name="Rectangle 11">
              <a:extLst>
                <a:ext uri="{FF2B5EF4-FFF2-40B4-BE49-F238E27FC236}">
                  <a16:creationId xmlns:a16="http://schemas.microsoft.com/office/drawing/2014/main" id="{FFF5E1B1-3F55-87D5-3986-002EA82E91FC}"/>
                </a:ext>
              </a:extLst>
            </p:cNvPr>
            <p:cNvSpPr/>
            <p:nvPr/>
          </p:nvSpPr>
          <p:spPr>
            <a:xfrm>
              <a:off x="7116358" y="5019762"/>
              <a:ext cx="1910512" cy="29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a:solidFill>
                    <a:schemeClr val="tx1"/>
                  </a:solidFill>
                </a:rPr>
                <a:t>Geen</a:t>
              </a:r>
              <a:r>
                <a:rPr lang="en-GB" sz="1200" dirty="0">
                  <a:solidFill>
                    <a:schemeClr val="tx1"/>
                  </a:solidFill>
                </a:rPr>
                <a:t> </a:t>
              </a:r>
              <a:r>
                <a:rPr lang="en-GB" sz="1200" dirty="0" err="1">
                  <a:solidFill>
                    <a:schemeClr val="tx1"/>
                  </a:solidFill>
                </a:rPr>
                <a:t>verwondingen</a:t>
              </a:r>
              <a:endParaRPr lang="en-GB" sz="1200" dirty="0">
                <a:solidFill>
                  <a:schemeClr val="tx1"/>
                </a:solidFill>
              </a:endParaRPr>
            </a:p>
          </p:txBody>
        </p:sp>
        <p:sp>
          <p:nvSpPr>
            <p:cNvPr id="13" name="Rectangle 12">
              <a:extLst>
                <a:ext uri="{FF2B5EF4-FFF2-40B4-BE49-F238E27FC236}">
                  <a16:creationId xmlns:a16="http://schemas.microsoft.com/office/drawing/2014/main" id="{9E942B1E-2A7C-78CD-3F51-22B36249B649}"/>
                </a:ext>
              </a:extLst>
            </p:cNvPr>
            <p:cNvSpPr/>
            <p:nvPr/>
          </p:nvSpPr>
          <p:spPr>
            <a:xfrm>
              <a:off x="6275361" y="5584046"/>
              <a:ext cx="2247202" cy="643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a:solidFill>
                    <a:schemeClr val="tx1"/>
                  </a:solidFill>
                </a:rPr>
                <a:t>Bijna-ongevallen</a:t>
              </a:r>
              <a:r>
                <a:rPr lang="en-GB" sz="1200" dirty="0">
                  <a:solidFill>
                    <a:schemeClr val="tx1"/>
                  </a:solidFill>
                </a:rPr>
                <a:t> met </a:t>
              </a:r>
              <a:r>
                <a:rPr lang="en-GB" sz="1200" dirty="0" err="1">
                  <a:solidFill>
                    <a:schemeClr val="tx1"/>
                  </a:solidFill>
                </a:rPr>
                <a:t>hoog</a:t>
              </a:r>
              <a:r>
                <a:rPr lang="en-GB" sz="1200" dirty="0">
                  <a:solidFill>
                    <a:schemeClr val="tx1"/>
                  </a:solidFill>
                </a:rPr>
                <a:t> </a:t>
              </a:r>
              <a:r>
                <a:rPr lang="en-GB" sz="1200" dirty="0" err="1">
                  <a:solidFill>
                    <a:schemeClr val="tx1"/>
                  </a:solidFill>
                </a:rPr>
                <a:t>risico</a:t>
              </a:r>
              <a:r>
                <a:rPr lang="en-GB" sz="1200" dirty="0">
                  <a:solidFill>
                    <a:schemeClr val="tx1"/>
                  </a:solidFill>
                </a:rPr>
                <a:t> om </a:t>
              </a:r>
              <a:r>
                <a:rPr lang="en-GB" sz="1200" dirty="0" err="1">
                  <a:solidFill>
                    <a:schemeClr val="tx1"/>
                  </a:solidFill>
                </a:rPr>
                <a:t>ernstig</a:t>
              </a:r>
              <a:r>
                <a:rPr lang="en-GB" sz="1200" dirty="0">
                  <a:solidFill>
                    <a:schemeClr val="tx1"/>
                  </a:solidFill>
                </a:rPr>
                <a:t> </a:t>
              </a:r>
              <a:r>
                <a:rPr lang="en-GB" sz="1200" dirty="0" err="1">
                  <a:solidFill>
                    <a:schemeClr val="tx1"/>
                  </a:solidFill>
                </a:rPr>
                <a:t>te</a:t>
              </a:r>
              <a:r>
                <a:rPr lang="en-GB" sz="1200" dirty="0">
                  <a:solidFill>
                    <a:schemeClr val="tx1"/>
                  </a:solidFill>
                </a:rPr>
                <a:t> </a:t>
              </a:r>
              <a:r>
                <a:rPr lang="en-GB" sz="1200" dirty="0" err="1">
                  <a:solidFill>
                    <a:schemeClr val="tx1"/>
                  </a:solidFill>
                </a:rPr>
                <a:t>zijn</a:t>
              </a:r>
              <a:r>
                <a:rPr lang="en-GB" sz="1200" dirty="0">
                  <a:solidFill>
                    <a:schemeClr val="tx1"/>
                  </a:solidFill>
                </a:rPr>
                <a:t> </a:t>
              </a:r>
            </a:p>
          </p:txBody>
        </p:sp>
      </p:grpSp>
      <p:pic>
        <p:nvPicPr>
          <p:cNvPr id="8" name="Afbeelding 7" descr="Afbeelding met tekst, Lettertype, Graphics, schermopname&#10;&#10;Automatisch gegenereerde beschrijving">
            <a:extLst>
              <a:ext uri="{FF2B5EF4-FFF2-40B4-BE49-F238E27FC236}">
                <a16:creationId xmlns:a16="http://schemas.microsoft.com/office/drawing/2014/main" id="{E093F82D-2130-E53C-5C2B-D9724506C99A}"/>
              </a:ext>
            </a:extLst>
          </p:cNvPr>
          <p:cNvPicPr>
            <a:picLocks noChangeAspect="1"/>
          </p:cNvPicPr>
          <p:nvPr/>
        </p:nvPicPr>
        <p:blipFill>
          <a:blip r:embed="rId3"/>
          <a:stretch>
            <a:fillRect/>
          </a:stretch>
        </p:blipFill>
        <p:spPr>
          <a:xfrm>
            <a:off x="164592" y="6306934"/>
            <a:ext cx="1426464" cy="368503"/>
          </a:xfrm>
          <a:prstGeom prst="rect">
            <a:avLst/>
          </a:prstGeom>
        </p:spPr>
      </p:pic>
    </p:spTree>
    <p:extLst>
      <p:ext uri="{BB962C8B-B14F-4D97-AF65-F5344CB8AC3E}">
        <p14:creationId xmlns:p14="http://schemas.microsoft.com/office/powerpoint/2010/main" val="2930780151"/>
      </p:ext>
    </p:extLst>
  </p:cSld>
  <p:clrMapOvr>
    <a:masterClrMapping/>
  </p:clrMapOvr>
</p:sld>
</file>

<file path=ppt/theme/theme1.xml><?xml version="1.0" encoding="utf-8"?>
<a:theme xmlns:a="http://schemas.openxmlformats.org/drawingml/2006/main" name="Presentation Cover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31BE245E-9840-43BA-82CC-424A0EFF3C80}"/>
    </a:ext>
  </a:extLst>
</a:theme>
</file>

<file path=ppt/theme/theme2.xml><?xml version="1.0" encoding="utf-8"?>
<a:theme xmlns:a="http://schemas.openxmlformats.org/drawingml/2006/main" name="Title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1BC3C816-5813-45CE-BD3D-6E3CAAFFAED3}"/>
    </a:ext>
  </a:extLst>
</a:theme>
</file>

<file path=ppt/theme/theme3.xml><?xml version="1.0" encoding="utf-8"?>
<a:theme xmlns:a="http://schemas.openxmlformats.org/drawingml/2006/main" name="Conten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B6D51653-5D8F-4A8B-9BFA-1B05C355D8D1}"/>
    </a:ext>
  </a:extLst>
</a:theme>
</file>

<file path=ppt/theme/theme4.xml><?xml version="1.0" encoding="utf-8"?>
<a:theme xmlns:a="http://schemas.openxmlformats.org/drawingml/2006/main" name="Char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C3832CE2-7BE9-48D8-98AB-0A4982109993}"/>
    </a:ext>
  </a:extLst>
</a:theme>
</file>

<file path=ppt/theme/theme5.xml><?xml version="1.0" encoding="utf-8"?>
<a:theme xmlns:a="http://schemas.openxmlformats.org/drawingml/2006/main" name="Image Title Slid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631E62FD-DD6D-40EB-A228-075E4DFF00F1}"/>
    </a:ext>
  </a:extLst>
</a:theme>
</file>

<file path=ppt/theme/theme6.xml><?xml version="1.0" encoding="utf-8"?>
<a:theme xmlns:a="http://schemas.openxmlformats.org/drawingml/2006/main" name="Closing Slide Light Blu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7C912F14-0B74-47A2-893B-4FFF78FE047C}"/>
    </a:ext>
  </a:extLst>
</a:theme>
</file>

<file path=ppt/theme/theme7.xml><?xml version="1.0" encoding="utf-8"?>
<a:theme xmlns:a="http://schemas.openxmlformats.org/drawingml/2006/main" name="Closing Slide Dark Blu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DB6CC19F-BFBF-4917-A9A3-F9FC96D1268A}"/>
    </a:ext>
  </a:extLst>
</a:theme>
</file>

<file path=ppt/theme/theme8.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1b0fb9c5-e745-4cbd-ae99-5affa8850b17">2024-03-05T23:00:00+00:00</Date>
    <Theme xmlns="1b0fb9c5-e745-4cbd-ae99-5affa8850b17">
      <Value>Safety Champions</Value>
      <Value>Workshop</Value>
    </Theme>
    <DocumentOwner xmlns="1b0fb9c5-e745-4cbd-ae99-5affa8850b17">
      <UserInfo>
        <DisplayName>tim.haesevoets@infrabel.be</DisplayName>
        <AccountId>11</AccountId>
        <AccountType/>
      </UserInfo>
    </DocumentOwner>
    <Document_x0020_Type xmlns="1b0fb9c5-e745-4cbd-ae99-5affa8850b17">PowerPoint</Document_x0020_Type>
    <Language xmlns="1b0fb9c5-e745-4cbd-ae99-5affa8850b17">
      <Value>NL</Value>
    </Language>
    <TaxCatchAll xmlns="c0a3f208-73bd-43c5-995e-cad76e935096" xsi:nil="true"/>
    <lcf76f155ced4ddcb4097134ff3c332f xmlns="1b0fb9c5-e745-4cbd-ae99-5affa8850b17">
      <Terms xmlns="http://schemas.microsoft.com/office/infopath/2007/PartnerControls"/>
    </lcf76f155ced4ddcb4097134ff3c332f>
    <Status xmlns="1b0fb9c5-e745-4cbd-ae99-5affa8850b1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C5F6C37EE31E4D9083CEBEC12A740B" ma:contentTypeVersion="18" ma:contentTypeDescription="Create a new document." ma:contentTypeScope="" ma:versionID="eac1ba6758372b98e8bfc59fceea2c60">
  <xsd:schema xmlns:xsd="http://www.w3.org/2001/XMLSchema" xmlns:xs="http://www.w3.org/2001/XMLSchema" xmlns:p="http://schemas.microsoft.com/office/2006/metadata/properties" xmlns:ns2="1b0fb9c5-e745-4cbd-ae99-5affa8850b17" xmlns:ns3="c0a3f208-73bd-43c5-995e-cad76e935096" targetNamespace="http://schemas.microsoft.com/office/2006/metadata/properties" ma:root="true" ma:fieldsID="4febf0353fda78763a734d0ae841b492" ns2:_="" ns3:_="">
    <xsd:import namespace="1b0fb9c5-e745-4cbd-ae99-5affa8850b17"/>
    <xsd:import namespace="c0a3f208-73bd-43c5-995e-cad76e935096"/>
    <xsd:element name="properties">
      <xsd:complexType>
        <xsd:sequence>
          <xsd:element name="documentManagement">
            <xsd:complexType>
              <xsd:all>
                <xsd:element ref="ns2:Theme" minOccurs="0"/>
                <xsd:element ref="ns2:Date" minOccurs="0"/>
                <xsd:element ref="ns2:MediaServiceMetadata" minOccurs="0"/>
                <xsd:element ref="ns2:MediaServiceFastMetadata" minOccurs="0"/>
                <xsd:element ref="ns2:MediaServiceSearchProperties" minOccurs="0"/>
                <xsd:element ref="ns2:MediaServiceObjectDetectorVersions" minOccurs="0"/>
                <xsd:element ref="ns2:DocumentOwner" minOccurs="0"/>
                <xsd:element ref="ns2:Document_x0020_Type" minOccurs="0"/>
                <xsd:element ref="ns2:MediaServiceDateTaken" minOccurs="0"/>
                <xsd:element ref="ns2:MediaServiceGenerationTime" minOccurs="0"/>
                <xsd:element ref="ns2:MediaServiceEventHashCode" minOccurs="0"/>
                <xsd:element ref="ns2:MediaLengthInSeconds" minOccurs="0"/>
                <xsd:element ref="ns2:Language" minOccurs="0"/>
                <xsd:element ref="ns2:lcf76f155ced4ddcb4097134ff3c332f" minOccurs="0"/>
                <xsd:element ref="ns3:TaxCatchAll" minOccurs="0"/>
                <xsd:element ref="ns2:MediaServiceOCR"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0fb9c5-e745-4cbd-ae99-5affa8850b17" elementFormDefault="qualified">
    <xsd:import namespace="http://schemas.microsoft.com/office/2006/documentManagement/types"/>
    <xsd:import namespace="http://schemas.microsoft.com/office/infopath/2007/PartnerControls"/>
    <xsd:element name="Theme" ma:index="8" nillable="true" ma:displayName="Theme" ma:format="Dropdown" ma:internalName="Theme">
      <xsd:complexType>
        <xsd:complexContent>
          <xsd:extension base="dms:MultiChoice">
            <xsd:sequence>
              <xsd:element name="Value" maxOccurs="unbounded" minOccurs="0" nillable="true">
                <xsd:simpleType>
                  <xsd:restriction base="dms:Choice">
                    <xsd:enumeration value="Stavaza"/>
                    <xsd:enumeration value="Safety Champions"/>
                    <xsd:enumeration value="Workshop"/>
                    <xsd:enumeration value="I-CBE.12"/>
                    <xsd:enumeration value="Safety Culture Partners"/>
                    <xsd:enumeration value="Info"/>
                    <xsd:enumeration value="Leadership"/>
                    <xsd:enumeration value="HOF"/>
                    <xsd:enumeration value="REX"/>
                    <xsd:enumeration value="NOSACQ"/>
                    <xsd:enumeration value="SafetyREX"/>
                    <xsd:enumeration value="Media"/>
                    <xsd:enumeration value="Genba 現場"/>
                    <xsd:enumeration value="Sensibisation"/>
                    <xsd:enumeration value="Safety Weekly"/>
                  </xsd:restriction>
                </xsd:simpleType>
              </xsd:element>
            </xsd:sequence>
          </xsd:extension>
        </xsd:complexContent>
      </xsd:complexType>
    </xsd:element>
    <xsd:element name="Date" ma:index="9" nillable="true" ma:displayName="Date" ma:format="DateOnly" ma:internalName="Date">
      <xsd:simpleType>
        <xsd:restriction base="dms:DateTim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DocumentOwner" ma:index="14" nillable="true" ma:displayName="Document Owner" ma:format="Dropdown" ma:list="UserInfo" ma:SharePointGroup="0" ma:internalName="DocumentOw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Type" ma:index="15" nillable="true" ma:displayName="Document Type" ma:format="Dropdown" ma:internalName="Document_x0020_Type">
      <xsd:simpleType>
        <xsd:restriction base="dms:Choice">
          <xsd:enumeration value="PowerPoint"/>
          <xsd:enumeration value="pdf"/>
          <xsd:enumeration value="Excel"/>
          <xsd:enumeration value="Word"/>
          <xsd:enumeration value="Image"/>
          <xsd:enumeration value="Cartoon"/>
          <xsd:enumeration value="Video"/>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anguage" ma:index="20" nillable="true" ma:displayName="Language" ma:format="Dropdown" ma:internalName="Language">
      <xsd:complexType>
        <xsd:complexContent>
          <xsd:extension base="dms:MultiChoice">
            <xsd:sequence>
              <xsd:element name="Value" maxOccurs="unbounded" minOccurs="0" nillable="true">
                <xsd:simpleType>
                  <xsd:restriction base="dms:Choice">
                    <xsd:enumeration value="NL"/>
                    <xsd:enumeration value="FR"/>
                    <xsd:enumeration value="EN"/>
                  </xsd:restriction>
                </xsd:simpleType>
              </xsd:element>
            </xsd:sequence>
          </xsd:extension>
        </xsd:complexContent>
      </xsd:complex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c906eb2-bba6-4004-ac16-0981e5460a57"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Status" ma:index="25" nillable="true" ma:displayName="Status" ma:format="Dropdown" ma:internalName="Status">
      <xsd:simpleType>
        <xsd:restriction base="dms:Choice">
          <xsd:enumeration value="In progress"/>
          <xsd:enumeration value="Validated"/>
          <xsd:enumeration value="Dated"/>
          <xsd:enumeration value="Finalised"/>
          <xsd:enumeration value="External"/>
        </xsd:restriction>
      </xsd:simpleType>
    </xsd:element>
  </xsd:schema>
  <xsd:schema xmlns:xsd="http://www.w3.org/2001/XMLSchema" xmlns:xs="http://www.w3.org/2001/XMLSchema" xmlns:dms="http://schemas.microsoft.com/office/2006/documentManagement/types" xmlns:pc="http://schemas.microsoft.com/office/infopath/2007/PartnerControls" targetNamespace="c0a3f208-73bd-43c5-995e-cad76e93509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96fda5b-085e-4771-8246-84f98bcf9c2d}" ma:internalName="TaxCatchAll" ma:showField="CatchAllData" ma:web="c0a3f208-73bd-43c5-995e-cad76e9350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DC4ADA-5C5D-48CE-9641-7C6576A243A9}">
  <ds:schemaRefs>
    <ds:schemaRef ds:uri="http://schemas.microsoft.com/office/2006/metadata/properties"/>
    <ds:schemaRef ds:uri="http://schemas.microsoft.com/office/infopath/2007/PartnerControls"/>
    <ds:schemaRef ds:uri="1b0fb9c5-e745-4cbd-ae99-5affa8850b17"/>
    <ds:schemaRef ds:uri="c0a3f208-73bd-43c5-995e-cad76e935096"/>
  </ds:schemaRefs>
</ds:datastoreItem>
</file>

<file path=customXml/itemProps2.xml><?xml version="1.0" encoding="utf-8"?>
<ds:datastoreItem xmlns:ds="http://schemas.openxmlformats.org/officeDocument/2006/customXml" ds:itemID="{F90DC83D-48AC-43FF-9F26-110F232065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0fb9c5-e745-4cbd-ae99-5affa8850b17"/>
    <ds:schemaRef ds:uri="c0a3f208-73bd-43c5-995e-cad76e9350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ED0915-AAC8-4C92-904A-5F35EC5015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BOMPAC_NL</Template>
  <TotalTime>0</TotalTime>
  <Words>558</Words>
  <Application>Microsoft Office PowerPoint</Application>
  <PresentationFormat>Breedbeeld</PresentationFormat>
  <Paragraphs>94</Paragraphs>
  <Slides>19</Slides>
  <Notes>1</Notes>
  <HiddenSlides>0</HiddenSlides>
  <MMClips>0</MMClips>
  <ScaleCrop>false</ScaleCrop>
  <HeadingPairs>
    <vt:vector size="6" baseType="variant">
      <vt:variant>
        <vt:lpstr>Gebruikte lettertypen</vt:lpstr>
      </vt:variant>
      <vt:variant>
        <vt:i4>4</vt:i4>
      </vt:variant>
      <vt:variant>
        <vt:lpstr>Thema</vt:lpstr>
      </vt:variant>
      <vt:variant>
        <vt:i4>7</vt:i4>
      </vt:variant>
      <vt:variant>
        <vt:lpstr>Diatitels</vt:lpstr>
      </vt:variant>
      <vt:variant>
        <vt:i4>19</vt:i4>
      </vt:variant>
    </vt:vector>
  </HeadingPairs>
  <TitlesOfParts>
    <vt:vector size="30" baseType="lpstr">
      <vt:lpstr>Arial</vt:lpstr>
      <vt:lpstr>Calibri</vt:lpstr>
      <vt:lpstr>Calibri Light</vt:lpstr>
      <vt:lpstr>Courier New</vt:lpstr>
      <vt:lpstr>Presentation Cover Slides</vt:lpstr>
      <vt:lpstr>Title Slides</vt:lpstr>
      <vt:lpstr>Content Slides</vt:lpstr>
      <vt:lpstr>Chart slides</vt:lpstr>
      <vt:lpstr>Image Title Slide</vt:lpstr>
      <vt:lpstr>Closing Slide Light Blue</vt:lpstr>
      <vt:lpstr>Closing Slide Dark Blue</vt:lpstr>
      <vt:lpstr>BOM-PAC</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Infrabel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Haesevoets Tim</dc:creator>
  <cp:lastModifiedBy>Haesevoets Tim</cp:lastModifiedBy>
  <cp:revision>1</cp:revision>
  <dcterms:created xsi:type="dcterms:W3CDTF">2024-09-17T08:24:13Z</dcterms:created>
  <dcterms:modified xsi:type="dcterms:W3CDTF">2024-10-14T11:09:10Z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c027b6a-4485-4806-97d1-72523ad2cf76_Enabled">
    <vt:lpwstr>True</vt:lpwstr>
  </property>
  <property fmtid="{D5CDD505-2E9C-101B-9397-08002B2CF9AE}" pid="3" name="MSIP_Label_4c027b6a-4485-4806-97d1-72523ad2cf76_SiteId">
    <vt:lpwstr>b82bc314-ab8e-4d6f-b189-46f02e1f27f2</vt:lpwstr>
  </property>
  <property fmtid="{D5CDD505-2E9C-101B-9397-08002B2CF9AE}" pid="4" name="MSIP_Label_4c027b6a-4485-4806-97d1-72523ad2cf76_Owner">
    <vt:lpwstr>philippe.verbist@infrabel.be</vt:lpwstr>
  </property>
  <property fmtid="{D5CDD505-2E9C-101B-9397-08002B2CF9AE}" pid="5" name="MSIP_Label_4c027b6a-4485-4806-97d1-72523ad2cf76_SetDate">
    <vt:lpwstr>2019-10-01T13:23:02.2266514Z</vt:lpwstr>
  </property>
  <property fmtid="{D5CDD505-2E9C-101B-9397-08002B2CF9AE}" pid="6" name="MSIP_Label_4c027b6a-4485-4806-97d1-72523ad2cf76_Name">
    <vt:lpwstr>Internal Use</vt:lpwstr>
  </property>
  <property fmtid="{D5CDD505-2E9C-101B-9397-08002B2CF9AE}" pid="7" name="MSIP_Label_4c027b6a-4485-4806-97d1-72523ad2cf76_Application">
    <vt:lpwstr>Microsoft Azure Information Protection</vt:lpwstr>
  </property>
  <property fmtid="{D5CDD505-2E9C-101B-9397-08002B2CF9AE}" pid="8" name="MSIP_Label_4c027b6a-4485-4806-97d1-72523ad2cf76_ActionId">
    <vt:lpwstr>6ab563d7-d5b6-4033-b52a-f19b5c82439d</vt:lpwstr>
  </property>
  <property fmtid="{D5CDD505-2E9C-101B-9397-08002B2CF9AE}" pid="9" name="MSIP_Label_4c027b6a-4485-4806-97d1-72523ad2cf76_Extended_MSFT_Method">
    <vt:lpwstr>Automatic</vt:lpwstr>
  </property>
  <property fmtid="{D5CDD505-2E9C-101B-9397-08002B2CF9AE}" pid="10" name="Sensitivity">
    <vt:lpwstr>Internal Use</vt:lpwstr>
  </property>
  <property fmtid="{D5CDD505-2E9C-101B-9397-08002B2CF9AE}" pid="11" name="ContentTypeId">
    <vt:lpwstr>0x010100C3C5F6C37EE31E4D9083CEBEC12A740B</vt:lpwstr>
  </property>
</Properties>
</file>